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36_D5347F47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32"/>
  </p:notesMasterIdLst>
  <p:sldIdLst>
    <p:sldId id="256" r:id="rId5"/>
    <p:sldId id="338" r:id="rId6"/>
    <p:sldId id="325" r:id="rId7"/>
    <p:sldId id="312" r:id="rId8"/>
    <p:sldId id="317" r:id="rId9"/>
    <p:sldId id="314" r:id="rId10"/>
    <p:sldId id="336" r:id="rId11"/>
    <p:sldId id="324" r:id="rId12"/>
    <p:sldId id="267" r:id="rId13"/>
    <p:sldId id="318" r:id="rId14"/>
    <p:sldId id="308" r:id="rId15"/>
    <p:sldId id="322" r:id="rId16"/>
    <p:sldId id="329" r:id="rId17"/>
    <p:sldId id="330" r:id="rId18"/>
    <p:sldId id="326" r:id="rId19"/>
    <p:sldId id="321" r:id="rId20"/>
    <p:sldId id="307" r:id="rId21"/>
    <p:sldId id="309" r:id="rId22"/>
    <p:sldId id="331" r:id="rId23"/>
    <p:sldId id="310" r:id="rId24"/>
    <p:sldId id="311" r:id="rId25"/>
    <p:sldId id="259" r:id="rId26"/>
    <p:sldId id="260" r:id="rId27"/>
    <p:sldId id="280" r:id="rId28"/>
    <p:sldId id="262" r:id="rId29"/>
    <p:sldId id="339" r:id="rId30"/>
    <p:sldId id="335" r:id="rId31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33"/>
      <p:bold r:id="rId34"/>
      <p:italic r:id="rId35"/>
      <p:boldItalic r:id="rId36"/>
    </p:embeddedFont>
    <p:embeddedFont>
      <p:font typeface="Barlow Semi Condensed Medium" panose="00000606000000000000" pitchFamily="2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jalla One" panose="020B0604020202020204" charset="0"/>
      <p:regular r:id="rId45"/>
    </p:embeddedFont>
    <p:embeddedFont>
      <p:font typeface="Noto Serif" panose="02020600060500020200" pitchFamily="18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F1AAF4-87B9-E531-35C1-0719B265B62E}" name="Nguyễn Thị Hiền Vi" initials="NTHV" userId="Nguyễn Thị Hiền V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9B5EE-61A6-4598-A274-4C22D549A907}" v="264" dt="2022-01-25T13:45:12.415"/>
    <p1510:client id="{15F48798-E596-4994-B8E2-0C6A709048EA}" v="333" dt="2022-01-25T12:08:32.856"/>
    <p1510:client id="{31FD38B8-85E9-3A88-E19C-A01F96EECB85}" v="2" dt="2022-01-24T14:06:50.695"/>
    <p1510:client id="{3B7AFA35-39E5-4C4F-96B4-B881EBEB62BD}" v="4" dt="2022-01-25T13:13:24.138"/>
    <p1510:client id="{5D451172-A08C-46F6-B6AD-52F6D4AE7232}" v="1078" dt="2022-01-25T11:54:13.449"/>
    <p1510:client id="{775A88BD-FB26-4D6D-8225-EE943F8F4F73}" v="119" vWet="121" dt="2022-01-25T11:49:26.033"/>
    <p1510:client id="{78A941F4-8FA4-A061-3455-C75DCD4693AF}" v="31" dt="2022-01-25T11:20:23.318"/>
    <p1510:client id="{87701973-C239-9B67-A3A3-4558558D5036}" v="3" dt="2022-01-24T14:32:38.827"/>
  </p1510:revLst>
</p1510:revInfo>
</file>

<file path=ppt/tableStyles.xml><?xml version="1.0" encoding="utf-8"?>
<a:tblStyleLst xmlns:a="http://schemas.openxmlformats.org/drawingml/2006/main" def="{B7ABF45E-BF83-4E98-A7F3-D315D37C73E2}">
  <a:tblStyle styleId="{B7ABF45E-BF83-4E98-A7F3-D315D37C7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omments/modernComment_136_D5347F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BE60E1-F820-45DE-8859-C5C801FDCA61}" authorId="{B1F1AAF4-87B9-E531-35C1-0719B265B62E}" created="2022-01-24T13:26:28.22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76987463" sldId="310"/>
      <ac:picMk id="3" creationId="{E20D75AE-EF86-46DD-94F3-96BE2F87DC50}"/>
    </ac:deMkLst>
    <p188:txBody>
      <a:bodyPr/>
      <a:lstStyle/>
      <a:p>
        <a:r>
          <a:rPr lang="en-US"/>
          <a:t>thiếu đề mục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566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029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g8714a43093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" name="Google Shape;3158;g8714a43093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2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02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591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832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041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877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142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26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259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591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655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42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282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845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91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8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8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1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7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3" y="316277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2" y="425811"/>
            <a:ext cx="288615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" name="Google Shape;26;p2"/>
          <p:cNvSpPr/>
          <p:nvPr/>
        </p:nvSpPr>
        <p:spPr>
          <a:xfrm>
            <a:off x="5688327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" name="Google Shape;27;p2"/>
          <p:cNvSpPr/>
          <p:nvPr/>
        </p:nvSpPr>
        <p:spPr>
          <a:xfrm>
            <a:off x="5727069" y="462313"/>
            <a:ext cx="215627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" name="Google Shape;28;p2"/>
          <p:cNvSpPr/>
          <p:nvPr/>
        </p:nvSpPr>
        <p:spPr>
          <a:xfrm>
            <a:off x="5724829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" name="Google Shape;29;p2"/>
          <p:cNvSpPr/>
          <p:nvPr/>
        </p:nvSpPr>
        <p:spPr>
          <a:xfrm>
            <a:off x="5766660" y="501888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0;p2"/>
          <p:cNvSpPr/>
          <p:nvPr/>
        </p:nvSpPr>
        <p:spPr>
          <a:xfrm>
            <a:off x="5764418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2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2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2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10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10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2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3" y="125367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42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2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3" y="1117492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2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8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3" y="-1158"/>
            <a:ext cx="8550327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1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2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8" y="4183779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91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8" y="170879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1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2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2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1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1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2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8" y="4183779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91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8" y="170879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1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2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2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9" y="3324551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2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7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8"/>
            <a:ext cx="581800" cy="582351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2" y="2754204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9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6" y="3879928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5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1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8"/>
            <a:ext cx="581800" cy="582351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8" y="3350804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4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9" y="1686213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43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5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42" y="1764686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9" y="1762580"/>
            <a:ext cx="140951" cy="14067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22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22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6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3" y="-1158"/>
            <a:ext cx="8550327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1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8" y="-6625"/>
            <a:ext cx="9152343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5" y="598417"/>
            <a:ext cx="6453731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30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8" y="-6625"/>
            <a:ext cx="9152343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51" y="713253"/>
            <a:ext cx="4878703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1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6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1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50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50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8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1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4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1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132" lvl="5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7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1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2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2" y="388104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3" y="497636"/>
            <a:ext cx="288615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7" name="Google Shape;457;p9"/>
          <p:cNvSpPr/>
          <p:nvPr/>
        </p:nvSpPr>
        <p:spPr>
          <a:xfrm flipH="1">
            <a:off x="3164042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1" y="534138"/>
            <a:ext cx="215627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4" y="573713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1" name="Google Shape;461;p9"/>
          <p:cNvSpPr/>
          <p:nvPr/>
        </p:nvSpPr>
        <p:spPr>
          <a:xfrm flipH="1">
            <a:off x="3240111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2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8" y="4586754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6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10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10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10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10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10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10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10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10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4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3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2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3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2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3" y="-1158"/>
            <a:ext cx="8550327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1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1" r:id="rId5"/>
    <p:sldLayoutId id="2147483700" r:id="rId6"/>
    <p:sldLayoutId id="2147483655" r:id="rId7"/>
    <p:sldLayoutId id="2147483659" r:id="rId8"/>
    <p:sldLayoutId id="2147483660" r:id="rId9"/>
    <p:sldLayoutId id="2147483661" r:id="rId10"/>
    <p:sldLayoutId id="2147483665" r:id="rId11"/>
    <p:sldLayoutId id="2147483667" r:id="rId12"/>
    <p:sldLayoutId id="2147483668" r:id="rId13"/>
    <p:sldLayoutId id="2147483670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cademicwritingforstudents.com/mern-stack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36_D5347F4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9VLlIG70fec?feature=oembed" TargetMode="Externa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5000"/>
              <a:t>Friendly Classroom</a:t>
            </a: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vi-VN" sz="2300"/>
              <a:t>HiFive Team</a:t>
            </a:r>
          </a:p>
          <a:p>
            <a:pPr>
              <a:buClr>
                <a:schemeClr val="dk1"/>
              </a:buClr>
              <a:buSzPts val="1100"/>
            </a:pPr>
            <a:endParaRPr lang="vi-VN" sz="2300"/>
          </a:p>
          <a:p>
            <a:endParaRPr lang="vi-VN" sz="2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187302" y="209934"/>
            <a:ext cx="2507130" cy="61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Team structure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6EA84-C49E-4733-B6ED-69CEB553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81" y="735644"/>
            <a:ext cx="5293038" cy="41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4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69676" y="2169450"/>
            <a:ext cx="5004653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>
                <a:solidFill>
                  <a:srgbClr val="000000"/>
                </a:solidFill>
                <a:latin typeface="WordVisi_MSFontService"/>
              </a:rPr>
              <a:t>Software Requirements</a:t>
            </a:r>
            <a:endParaRPr sz="320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</a:t>
            </a:r>
            <a:r>
              <a:rPr lang="vi-VN"/>
              <a:t>3</a:t>
            </a:r>
            <a:endParaRPr/>
          </a:p>
        </p:txBody>
      </p:sp>
      <p:grpSp>
        <p:nvGrpSpPr>
          <p:cNvPr id="4" name="Google Shape;3815;p64">
            <a:extLst>
              <a:ext uri="{FF2B5EF4-FFF2-40B4-BE49-F238E27FC236}">
                <a16:creationId xmlns:a16="http://schemas.microsoft.com/office/drawing/2014/main" id="{CB2F5436-18C8-4006-85AE-E3FD8DD96BC9}"/>
              </a:ext>
            </a:extLst>
          </p:cNvPr>
          <p:cNvGrpSpPr/>
          <p:nvPr/>
        </p:nvGrpSpPr>
        <p:grpSpPr>
          <a:xfrm>
            <a:off x="6374295" y="3229791"/>
            <a:ext cx="1729343" cy="1578106"/>
            <a:chOff x="1171725" y="542675"/>
            <a:chExt cx="5016950" cy="4578200"/>
          </a:xfrm>
        </p:grpSpPr>
        <p:sp>
          <p:nvSpPr>
            <p:cNvPr id="5" name="Google Shape;3816;p64">
              <a:extLst>
                <a:ext uri="{FF2B5EF4-FFF2-40B4-BE49-F238E27FC236}">
                  <a16:creationId xmlns:a16="http://schemas.microsoft.com/office/drawing/2014/main" id="{0B4E713A-02EA-4D0A-A8DC-276AC6748AED}"/>
                </a:ext>
              </a:extLst>
            </p:cNvPr>
            <p:cNvSpPr/>
            <p:nvPr/>
          </p:nvSpPr>
          <p:spPr>
            <a:xfrm>
              <a:off x="1171725" y="542775"/>
              <a:ext cx="5016950" cy="4577925"/>
            </a:xfrm>
            <a:custGeom>
              <a:avLst/>
              <a:gdLst/>
              <a:ahLst/>
              <a:cxnLst/>
              <a:rect l="l" t="t" r="r" b="b"/>
              <a:pathLst>
                <a:path w="200678" h="183117" extrusionOk="0">
                  <a:moveTo>
                    <a:pt x="147944" y="1"/>
                  </a:moveTo>
                  <a:cubicBezTo>
                    <a:pt x="128902" y="1"/>
                    <a:pt x="116374" y="16962"/>
                    <a:pt x="88848" y="22980"/>
                  </a:cubicBezTo>
                  <a:cubicBezTo>
                    <a:pt x="56060" y="30148"/>
                    <a:pt x="46096" y="27030"/>
                    <a:pt x="23048" y="51171"/>
                  </a:cubicBezTo>
                  <a:cubicBezTo>
                    <a:pt x="1" y="75311"/>
                    <a:pt x="5304" y="121085"/>
                    <a:pt x="34491" y="150176"/>
                  </a:cubicBezTo>
                  <a:cubicBezTo>
                    <a:pt x="63711" y="179299"/>
                    <a:pt x="92448" y="182578"/>
                    <a:pt x="92448" y="182578"/>
                  </a:cubicBezTo>
                  <a:cubicBezTo>
                    <a:pt x="92448" y="182578"/>
                    <a:pt x="95800" y="183116"/>
                    <a:pt x="101224" y="183116"/>
                  </a:cubicBezTo>
                  <a:cubicBezTo>
                    <a:pt x="113079" y="183116"/>
                    <a:pt x="134832" y="180544"/>
                    <a:pt x="153136" y="164159"/>
                  </a:cubicBezTo>
                  <a:cubicBezTo>
                    <a:pt x="179816" y="140243"/>
                    <a:pt x="187145" y="101381"/>
                    <a:pt x="193928" y="70104"/>
                  </a:cubicBezTo>
                  <a:cubicBezTo>
                    <a:pt x="200678" y="38795"/>
                    <a:pt x="186309" y="10958"/>
                    <a:pt x="159726" y="2054"/>
                  </a:cubicBezTo>
                  <a:cubicBezTo>
                    <a:pt x="155461" y="620"/>
                    <a:pt x="151583" y="1"/>
                    <a:pt x="147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3817;p64">
              <a:extLst>
                <a:ext uri="{FF2B5EF4-FFF2-40B4-BE49-F238E27FC236}">
                  <a16:creationId xmlns:a16="http://schemas.microsoft.com/office/drawing/2014/main" id="{3094F009-898F-44A8-880D-AAD9290584A3}"/>
                </a:ext>
              </a:extLst>
            </p:cNvPr>
            <p:cNvSpPr/>
            <p:nvPr/>
          </p:nvSpPr>
          <p:spPr>
            <a:xfrm>
              <a:off x="1388700" y="542675"/>
              <a:ext cx="4672200" cy="4578200"/>
            </a:xfrm>
            <a:custGeom>
              <a:avLst/>
              <a:gdLst/>
              <a:ahLst/>
              <a:cxnLst/>
              <a:rect l="l" t="t" r="r" b="b"/>
              <a:pathLst>
                <a:path w="186888" h="183128" extrusionOk="0">
                  <a:moveTo>
                    <a:pt x="139282" y="1"/>
                  </a:moveTo>
                  <a:cubicBezTo>
                    <a:pt x="120220" y="1"/>
                    <a:pt x="107716" y="16973"/>
                    <a:pt x="80169" y="22984"/>
                  </a:cubicBezTo>
                  <a:cubicBezTo>
                    <a:pt x="47381" y="30152"/>
                    <a:pt x="37417" y="27034"/>
                    <a:pt x="14369" y="51175"/>
                  </a:cubicBezTo>
                  <a:cubicBezTo>
                    <a:pt x="4661" y="61332"/>
                    <a:pt x="0" y="75283"/>
                    <a:pt x="0" y="90230"/>
                  </a:cubicBezTo>
                  <a:cubicBezTo>
                    <a:pt x="0" y="110835"/>
                    <a:pt x="8904" y="133304"/>
                    <a:pt x="25812" y="150180"/>
                  </a:cubicBezTo>
                  <a:cubicBezTo>
                    <a:pt x="55032" y="179303"/>
                    <a:pt x="83769" y="182582"/>
                    <a:pt x="83769" y="182582"/>
                  </a:cubicBezTo>
                  <a:cubicBezTo>
                    <a:pt x="83769" y="182582"/>
                    <a:pt x="87112" y="183128"/>
                    <a:pt x="92544" y="183128"/>
                  </a:cubicBezTo>
                  <a:cubicBezTo>
                    <a:pt x="104373" y="183128"/>
                    <a:pt x="126135" y="180556"/>
                    <a:pt x="144457" y="164163"/>
                  </a:cubicBezTo>
                  <a:cubicBezTo>
                    <a:pt x="171137" y="140247"/>
                    <a:pt x="178466" y="101385"/>
                    <a:pt x="185249" y="70108"/>
                  </a:cubicBezTo>
                  <a:cubicBezTo>
                    <a:pt x="186374" y="64901"/>
                    <a:pt x="186888" y="59790"/>
                    <a:pt x="186888" y="54871"/>
                  </a:cubicBezTo>
                  <a:cubicBezTo>
                    <a:pt x="186888" y="30088"/>
                    <a:pt x="173194" y="9483"/>
                    <a:pt x="151047" y="2058"/>
                  </a:cubicBezTo>
                  <a:cubicBezTo>
                    <a:pt x="146772" y="612"/>
                    <a:pt x="142914" y="1"/>
                    <a:pt x="139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3818;p64">
              <a:extLst>
                <a:ext uri="{FF2B5EF4-FFF2-40B4-BE49-F238E27FC236}">
                  <a16:creationId xmlns:a16="http://schemas.microsoft.com/office/drawing/2014/main" id="{A65F5DD3-2232-4C58-9DD3-2C1B8671D8B2}"/>
                </a:ext>
              </a:extLst>
            </p:cNvPr>
            <p:cNvSpPr/>
            <p:nvPr/>
          </p:nvSpPr>
          <p:spPr>
            <a:xfrm>
              <a:off x="1698100" y="4799425"/>
              <a:ext cx="3900725" cy="255575"/>
            </a:xfrm>
            <a:custGeom>
              <a:avLst/>
              <a:gdLst/>
              <a:ahLst/>
              <a:cxnLst/>
              <a:rect l="l" t="t" r="r" b="b"/>
              <a:pathLst>
                <a:path w="156029" h="10223" extrusionOk="0">
                  <a:moveTo>
                    <a:pt x="78014" y="0"/>
                  </a:moveTo>
                  <a:cubicBezTo>
                    <a:pt x="34941" y="0"/>
                    <a:pt x="0" y="2282"/>
                    <a:pt x="0" y="5111"/>
                  </a:cubicBezTo>
                  <a:cubicBezTo>
                    <a:pt x="0" y="7908"/>
                    <a:pt x="34941" y="10222"/>
                    <a:pt x="78014" y="10222"/>
                  </a:cubicBezTo>
                  <a:cubicBezTo>
                    <a:pt x="121088" y="10222"/>
                    <a:pt x="156029" y="7908"/>
                    <a:pt x="156029" y="5111"/>
                  </a:cubicBezTo>
                  <a:cubicBezTo>
                    <a:pt x="156029" y="2282"/>
                    <a:pt x="121088" y="0"/>
                    <a:pt x="78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3819;p64">
              <a:extLst>
                <a:ext uri="{FF2B5EF4-FFF2-40B4-BE49-F238E27FC236}">
                  <a16:creationId xmlns:a16="http://schemas.microsoft.com/office/drawing/2014/main" id="{F5359CDA-C460-4220-86D7-2C037E7ECFD9}"/>
                </a:ext>
              </a:extLst>
            </p:cNvPr>
            <p:cNvSpPr/>
            <p:nvPr/>
          </p:nvSpPr>
          <p:spPr>
            <a:xfrm>
              <a:off x="2634300" y="1148600"/>
              <a:ext cx="3007925" cy="1915850"/>
            </a:xfrm>
            <a:custGeom>
              <a:avLst/>
              <a:gdLst/>
              <a:ahLst/>
              <a:cxnLst/>
              <a:rect l="l" t="t" r="r" b="b"/>
              <a:pathLst>
                <a:path w="120317" h="76634" extrusionOk="0">
                  <a:moveTo>
                    <a:pt x="1190" y="1"/>
                  </a:moveTo>
                  <a:cubicBezTo>
                    <a:pt x="1061" y="1"/>
                    <a:pt x="965" y="97"/>
                    <a:pt x="965" y="226"/>
                  </a:cubicBezTo>
                  <a:cubicBezTo>
                    <a:pt x="965" y="322"/>
                    <a:pt x="1061" y="419"/>
                    <a:pt x="1190" y="419"/>
                  </a:cubicBezTo>
                  <a:lnTo>
                    <a:pt x="2475" y="419"/>
                  </a:lnTo>
                  <a:cubicBezTo>
                    <a:pt x="2572" y="419"/>
                    <a:pt x="2668" y="322"/>
                    <a:pt x="2668" y="226"/>
                  </a:cubicBezTo>
                  <a:cubicBezTo>
                    <a:pt x="2668" y="97"/>
                    <a:pt x="2572" y="1"/>
                    <a:pt x="2475" y="1"/>
                  </a:cubicBezTo>
                  <a:close/>
                  <a:moveTo>
                    <a:pt x="3729" y="1"/>
                  </a:moveTo>
                  <a:cubicBezTo>
                    <a:pt x="3633" y="1"/>
                    <a:pt x="3536" y="97"/>
                    <a:pt x="3536" y="226"/>
                  </a:cubicBezTo>
                  <a:cubicBezTo>
                    <a:pt x="3536" y="322"/>
                    <a:pt x="3633" y="419"/>
                    <a:pt x="3729" y="419"/>
                  </a:cubicBezTo>
                  <a:lnTo>
                    <a:pt x="5015" y="419"/>
                  </a:lnTo>
                  <a:cubicBezTo>
                    <a:pt x="5143" y="419"/>
                    <a:pt x="5240" y="322"/>
                    <a:pt x="5240" y="226"/>
                  </a:cubicBezTo>
                  <a:cubicBezTo>
                    <a:pt x="5240" y="97"/>
                    <a:pt x="5143" y="1"/>
                    <a:pt x="5015" y="1"/>
                  </a:cubicBezTo>
                  <a:close/>
                  <a:moveTo>
                    <a:pt x="6301" y="1"/>
                  </a:moveTo>
                  <a:cubicBezTo>
                    <a:pt x="6172" y="1"/>
                    <a:pt x="6076" y="97"/>
                    <a:pt x="6076" y="226"/>
                  </a:cubicBezTo>
                  <a:cubicBezTo>
                    <a:pt x="6076" y="322"/>
                    <a:pt x="6172" y="419"/>
                    <a:pt x="6301" y="419"/>
                  </a:cubicBezTo>
                  <a:lnTo>
                    <a:pt x="7554" y="419"/>
                  </a:lnTo>
                  <a:cubicBezTo>
                    <a:pt x="7683" y="419"/>
                    <a:pt x="7779" y="322"/>
                    <a:pt x="7779" y="226"/>
                  </a:cubicBezTo>
                  <a:cubicBezTo>
                    <a:pt x="7779" y="97"/>
                    <a:pt x="7683" y="1"/>
                    <a:pt x="7554" y="1"/>
                  </a:cubicBezTo>
                  <a:close/>
                  <a:moveTo>
                    <a:pt x="8840" y="1"/>
                  </a:moveTo>
                  <a:cubicBezTo>
                    <a:pt x="8711" y="1"/>
                    <a:pt x="8615" y="97"/>
                    <a:pt x="8615" y="226"/>
                  </a:cubicBezTo>
                  <a:cubicBezTo>
                    <a:pt x="8615" y="322"/>
                    <a:pt x="8711" y="419"/>
                    <a:pt x="8840" y="419"/>
                  </a:cubicBezTo>
                  <a:lnTo>
                    <a:pt x="10126" y="419"/>
                  </a:lnTo>
                  <a:cubicBezTo>
                    <a:pt x="10222" y="419"/>
                    <a:pt x="10319" y="322"/>
                    <a:pt x="10319" y="226"/>
                  </a:cubicBezTo>
                  <a:cubicBezTo>
                    <a:pt x="10319" y="97"/>
                    <a:pt x="10222" y="1"/>
                    <a:pt x="10126" y="1"/>
                  </a:cubicBezTo>
                  <a:close/>
                  <a:moveTo>
                    <a:pt x="11379" y="1"/>
                  </a:moveTo>
                  <a:cubicBezTo>
                    <a:pt x="11283" y="1"/>
                    <a:pt x="11187" y="97"/>
                    <a:pt x="11187" y="226"/>
                  </a:cubicBezTo>
                  <a:cubicBezTo>
                    <a:pt x="11187" y="322"/>
                    <a:pt x="11283" y="419"/>
                    <a:pt x="11379" y="419"/>
                  </a:cubicBezTo>
                  <a:lnTo>
                    <a:pt x="12665" y="419"/>
                  </a:lnTo>
                  <a:cubicBezTo>
                    <a:pt x="12794" y="419"/>
                    <a:pt x="12890" y="322"/>
                    <a:pt x="12890" y="226"/>
                  </a:cubicBezTo>
                  <a:cubicBezTo>
                    <a:pt x="12890" y="97"/>
                    <a:pt x="12794" y="1"/>
                    <a:pt x="12665" y="1"/>
                  </a:cubicBezTo>
                  <a:close/>
                  <a:moveTo>
                    <a:pt x="13951" y="1"/>
                  </a:moveTo>
                  <a:cubicBezTo>
                    <a:pt x="13822" y="1"/>
                    <a:pt x="13726" y="97"/>
                    <a:pt x="13726" y="226"/>
                  </a:cubicBezTo>
                  <a:cubicBezTo>
                    <a:pt x="13726" y="322"/>
                    <a:pt x="13822" y="419"/>
                    <a:pt x="13951" y="419"/>
                  </a:cubicBezTo>
                  <a:lnTo>
                    <a:pt x="15205" y="419"/>
                  </a:lnTo>
                  <a:cubicBezTo>
                    <a:pt x="15333" y="419"/>
                    <a:pt x="15430" y="322"/>
                    <a:pt x="15430" y="226"/>
                  </a:cubicBezTo>
                  <a:cubicBezTo>
                    <a:pt x="15430" y="97"/>
                    <a:pt x="15333" y="1"/>
                    <a:pt x="15205" y="1"/>
                  </a:cubicBezTo>
                  <a:close/>
                  <a:moveTo>
                    <a:pt x="16490" y="1"/>
                  </a:moveTo>
                  <a:cubicBezTo>
                    <a:pt x="16362" y="1"/>
                    <a:pt x="16265" y="97"/>
                    <a:pt x="16265" y="226"/>
                  </a:cubicBezTo>
                  <a:cubicBezTo>
                    <a:pt x="16265" y="322"/>
                    <a:pt x="16362" y="419"/>
                    <a:pt x="16490" y="419"/>
                  </a:cubicBezTo>
                  <a:lnTo>
                    <a:pt x="17776" y="419"/>
                  </a:lnTo>
                  <a:cubicBezTo>
                    <a:pt x="17873" y="419"/>
                    <a:pt x="17969" y="322"/>
                    <a:pt x="17969" y="226"/>
                  </a:cubicBezTo>
                  <a:cubicBezTo>
                    <a:pt x="17969" y="97"/>
                    <a:pt x="17873" y="1"/>
                    <a:pt x="17776" y="1"/>
                  </a:cubicBezTo>
                  <a:close/>
                  <a:moveTo>
                    <a:pt x="19030" y="1"/>
                  </a:moveTo>
                  <a:cubicBezTo>
                    <a:pt x="18933" y="1"/>
                    <a:pt x="18837" y="97"/>
                    <a:pt x="18837" y="226"/>
                  </a:cubicBezTo>
                  <a:cubicBezTo>
                    <a:pt x="18837" y="322"/>
                    <a:pt x="18933" y="419"/>
                    <a:pt x="19030" y="419"/>
                  </a:cubicBezTo>
                  <a:lnTo>
                    <a:pt x="20316" y="419"/>
                  </a:lnTo>
                  <a:cubicBezTo>
                    <a:pt x="20444" y="419"/>
                    <a:pt x="20541" y="322"/>
                    <a:pt x="20541" y="226"/>
                  </a:cubicBezTo>
                  <a:cubicBezTo>
                    <a:pt x="20541" y="97"/>
                    <a:pt x="20444" y="1"/>
                    <a:pt x="20316" y="1"/>
                  </a:cubicBezTo>
                  <a:close/>
                  <a:moveTo>
                    <a:pt x="21601" y="1"/>
                  </a:moveTo>
                  <a:cubicBezTo>
                    <a:pt x="21473" y="1"/>
                    <a:pt x="21376" y="97"/>
                    <a:pt x="21376" y="226"/>
                  </a:cubicBezTo>
                  <a:cubicBezTo>
                    <a:pt x="21376" y="322"/>
                    <a:pt x="21473" y="419"/>
                    <a:pt x="21601" y="419"/>
                  </a:cubicBezTo>
                  <a:lnTo>
                    <a:pt x="22855" y="419"/>
                  </a:lnTo>
                  <a:cubicBezTo>
                    <a:pt x="22984" y="419"/>
                    <a:pt x="23080" y="322"/>
                    <a:pt x="23080" y="226"/>
                  </a:cubicBezTo>
                  <a:cubicBezTo>
                    <a:pt x="23080" y="97"/>
                    <a:pt x="22984" y="1"/>
                    <a:pt x="22855" y="1"/>
                  </a:cubicBezTo>
                  <a:close/>
                  <a:moveTo>
                    <a:pt x="24141" y="1"/>
                  </a:moveTo>
                  <a:cubicBezTo>
                    <a:pt x="24012" y="1"/>
                    <a:pt x="23916" y="97"/>
                    <a:pt x="23916" y="226"/>
                  </a:cubicBezTo>
                  <a:cubicBezTo>
                    <a:pt x="23916" y="322"/>
                    <a:pt x="24012" y="419"/>
                    <a:pt x="24141" y="419"/>
                  </a:cubicBezTo>
                  <a:lnTo>
                    <a:pt x="25426" y="419"/>
                  </a:lnTo>
                  <a:cubicBezTo>
                    <a:pt x="25523" y="419"/>
                    <a:pt x="25619" y="322"/>
                    <a:pt x="25619" y="226"/>
                  </a:cubicBezTo>
                  <a:cubicBezTo>
                    <a:pt x="25619" y="97"/>
                    <a:pt x="25523" y="1"/>
                    <a:pt x="25426" y="1"/>
                  </a:cubicBezTo>
                  <a:close/>
                  <a:moveTo>
                    <a:pt x="26680" y="1"/>
                  </a:moveTo>
                  <a:cubicBezTo>
                    <a:pt x="26584" y="1"/>
                    <a:pt x="26487" y="97"/>
                    <a:pt x="26487" y="226"/>
                  </a:cubicBezTo>
                  <a:cubicBezTo>
                    <a:pt x="26487" y="322"/>
                    <a:pt x="26584" y="419"/>
                    <a:pt x="26680" y="419"/>
                  </a:cubicBezTo>
                  <a:lnTo>
                    <a:pt x="27966" y="419"/>
                  </a:lnTo>
                  <a:cubicBezTo>
                    <a:pt x="28094" y="419"/>
                    <a:pt x="28191" y="322"/>
                    <a:pt x="28191" y="226"/>
                  </a:cubicBezTo>
                  <a:cubicBezTo>
                    <a:pt x="28191" y="97"/>
                    <a:pt x="28094" y="1"/>
                    <a:pt x="27966" y="1"/>
                  </a:cubicBezTo>
                  <a:close/>
                  <a:moveTo>
                    <a:pt x="29252" y="1"/>
                  </a:moveTo>
                  <a:cubicBezTo>
                    <a:pt x="29123" y="1"/>
                    <a:pt x="29027" y="97"/>
                    <a:pt x="29027" y="226"/>
                  </a:cubicBezTo>
                  <a:cubicBezTo>
                    <a:pt x="29027" y="322"/>
                    <a:pt x="29123" y="419"/>
                    <a:pt x="29252" y="419"/>
                  </a:cubicBezTo>
                  <a:lnTo>
                    <a:pt x="30505" y="419"/>
                  </a:lnTo>
                  <a:cubicBezTo>
                    <a:pt x="30634" y="419"/>
                    <a:pt x="30730" y="322"/>
                    <a:pt x="30730" y="226"/>
                  </a:cubicBezTo>
                  <a:cubicBezTo>
                    <a:pt x="30730" y="97"/>
                    <a:pt x="30634" y="1"/>
                    <a:pt x="30505" y="1"/>
                  </a:cubicBezTo>
                  <a:close/>
                  <a:moveTo>
                    <a:pt x="31791" y="1"/>
                  </a:moveTo>
                  <a:cubicBezTo>
                    <a:pt x="31662" y="1"/>
                    <a:pt x="31598" y="97"/>
                    <a:pt x="31598" y="226"/>
                  </a:cubicBezTo>
                  <a:cubicBezTo>
                    <a:pt x="31598" y="322"/>
                    <a:pt x="31662" y="419"/>
                    <a:pt x="31791" y="419"/>
                  </a:cubicBezTo>
                  <a:lnTo>
                    <a:pt x="33077" y="419"/>
                  </a:lnTo>
                  <a:cubicBezTo>
                    <a:pt x="33173" y="419"/>
                    <a:pt x="33270" y="322"/>
                    <a:pt x="33270" y="226"/>
                  </a:cubicBezTo>
                  <a:cubicBezTo>
                    <a:pt x="33270" y="97"/>
                    <a:pt x="33173" y="1"/>
                    <a:pt x="33077" y="1"/>
                  </a:cubicBezTo>
                  <a:close/>
                  <a:moveTo>
                    <a:pt x="34330" y="1"/>
                  </a:moveTo>
                  <a:cubicBezTo>
                    <a:pt x="34234" y="1"/>
                    <a:pt x="34138" y="97"/>
                    <a:pt x="34138" y="226"/>
                  </a:cubicBezTo>
                  <a:cubicBezTo>
                    <a:pt x="34138" y="322"/>
                    <a:pt x="34234" y="419"/>
                    <a:pt x="34330" y="419"/>
                  </a:cubicBezTo>
                  <a:lnTo>
                    <a:pt x="35616" y="419"/>
                  </a:lnTo>
                  <a:cubicBezTo>
                    <a:pt x="35745" y="419"/>
                    <a:pt x="35841" y="322"/>
                    <a:pt x="35841" y="226"/>
                  </a:cubicBezTo>
                  <a:cubicBezTo>
                    <a:pt x="35841" y="97"/>
                    <a:pt x="35745" y="1"/>
                    <a:pt x="35616" y="1"/>
                  </a:cubicBezTo>
                  <a:close/>
                  <a:moveTo>
                    <a:pt x="36902" y="1"/>
                  </a:moveTo>
                  <a:cubicBezTo>
                    <a:pt x="36773" y="1"/>
                    <a:pt x="36677" y="97"/>
                    <a:pt x="36677" y="226"/>
                  </a:cubicBezTo>
                  <a:cubicBezTo>
                    <a:pt x="36677" y="322"/>
                    <a:pt x="36773" y="419"/>
                    <a:pt x="36902" y="419"/>
                  </a:cubicBezTo>
                  <a:lnTo>
                    <a:pt x="38188" y="419"/>
                  </a:lnTo>
                  <a:cubicBezTo>
                    <a:pt x="38284" y="419"/>
                    <a:pt x="38381" y="322"/>
                    <a:pt x="38381" y="226"/>
                  </a:cubicBezTo>
                  <a:cubicBezTo>
                    <a:pt x="38381" y="97"/>
                    <a:pt x="38284" y="1"/>
                    <a:pt x="38188" y="1"/>
                  </a:cubicBezTo>
                  <a:close/>
                  <a:moveTo>
                    <a:pt x="39441" y="1"/>
                  </a:moveTo>
                  <a:cubicBezTo>
                    <a:pt x="39345" y="1"/>
                    <a:pt x="39249" y="97"/>
                    <a:pt x="39249" y="226"/>
                  </a:cubicBezTo>
                  <a:cubicBezTo>
                    <a:pt x="39249" y="322"/>
                    <a:pt x="39345" y="419"/>
                    <a:pt x="39441" y="419"/>
                  </a:cubicBezTo>
                  <a:lnTo>
                    <a:pt x="40727" y="419"/>
                  </a:lnTo>
                  <a:cubicBezTo>
                    <a:pt x="40856" y="419"/>
                    <a:pt x="40920" y="322"/>
                    <a:pt x="40920" y="226"/>
                  </a:cubicBezTo>
                  <a:cubicBezTo>
                    <a:pt x="40920" y="97"/>
                    <a:pt x="40856" y="1"/>
                    <a:pt x="40727" y="1"/>
                  </a:cubicBezTo>
                  <a:close/>
                  <a:moveTo>
                    <a:pt x="42013" y="1"/>
                  </a:moveTo>
                  <a:cubicBezTo>
                    <a:pt x="41884" y="1"/>
                    <a:pt x="41788" y="97"/>
                    <a:pt x="41788" y="226"/>
                  </a:cubicBezTo>
                  <a:cubicBezTo>
                    <a:pt x="41788" y="322"/>
                    <a:pt x="41884" y="419"/>
                    <a:pt x="42013" y="419"/>
                  </a:cubicBezTo>
                  <a:lnTo>
                    <a:pt x="43267" y="419"/>
                  </a:lnTo>
                  <a:cubicBezTo>
                    <a:pt x="43395" y="419"/>
                    <a:pt x="43492" y="322"/>
                    <a:pt x="43492" y="226"/>
                  </a:cubicBezTo>
                  <a:cubicBezTo>
                    <a:pt x="43492" y="97"/>
                    <a:pt x="43395" y="1"/>
                    <a:pt x="43267" y="1"/>
                  </a:cubicBezTo>
                  <a:close/>
                  <a:moveTo>
                    <a:pt x="44552" y="1"/>
                  </a:moveTo>
                  <a:cubicBezTo>
                    <a:pt x="44424" y="1"/>
                    <a:pt x="44327" y="97"/>
                    <a:pt x="44327" y="226"/>
                  </a:cubicBezTo>
                  <a:cubicBezTo>
                    <a:pt x="44327" y="322"/>
                    <a:pt x="44424" y="419"/>
                    <a:pt x="44552" y="419"/>
                  </a:cubicBezTo>
                  <a:lnTo>
                    <a:pt x="45838" y="419"/>
                  </a:lnTo>
                  <a:cubicBezTo>
                    <a:pt x="45935" y="419"/>
                    <a:pt x="46031" y="322"/>
                    <a:pt x="46031" y="226"/>
                  </a:cubicBezTo>
                  <a:cubicBezTo>
                    <a:pt x="46031" y="97"/>
                    <a:pt x="45935" y="1"/>
                    <a:pt x="45838" y="1"/>
                  </a:cubicBezTo>
                  <a:close/>
                  <a:moveTo>
                    <a:pt x="47092" y="1"/>
                  </a:moveTo>
                  <a:cubicBezTo>
                    <a:pt x="46995" y="1"/>
                    <a:pt x="46899" y="97"/>
                    <a:pt x="46899" y="226"/>
                  </a:cubicBezTo>
                  <a:cubicBezTo>
                    <a:pt x="46899" y="322"/>
                    <a:pt x="46995" y="419"/>
                    <a:pt x="47092" y="419"/>
                  </a:cubicBezTo>
                  <a:lnTo>
                    <a:pt x="48378" y="419"/>
                  </a:lnTo>
                  <a:cubicBezTo>
                    <a:pt x="48506" y="419"/>
                    <a:pt x="48603" y="322"/>
                    <a:pt x="48603" y="226"/>
                  </a:cubicBezTo>
                  <a:cubicBezTo>
                    <a:pt x="48603" y="97"/>
                    <a:pt x="48506" y="1"/>
                    <a:pt x="48378" y="1"/>
                  </a:cubicBezTo>
                  <a:close/>
                  <a:moveTo>
                    <a:pt x="49663" y="1"/>
                  </a:moveTo>
                  <a:cubicBezTo>
                    <a:pt x="49535" y="1"/>
                    <a:pt x="49438" y="97"/>
                    <a:pt x="49438" y="226"/>
                  </a:cubicBezTo>
                  <a:cubicBezTo>
                    <a:pt x="49438" y="322"/>
                    <a:pt x="49535" y="419"/>
                    <a:pt x="49663" y="419"/>
                  </a:cubicBezTo>
                  <a:lnTo>
                    <a:pt x="50917" y="419"/>
                  </a:lnTo>
                  <a:cubicBezTo>
                    <a:pt x="51046" y="419"/>
                    <a:pt x="51142" y="322"/>
                    <a:pt x="51142" y="226"/>
                  </a:cubicBezTo>
                  <a:cubicBezTo>
                    <a:pt x="51142" y="97"/>
                    <a:pt x="51046" y="1"/>
                    <a:pt x="50917" y="1"/>
                  </a:cubicBezTo>
                  <a:close/>
                  <a:moveTo>
                    <a:pt x="52203" y="1"/>
                  </a:moveTo>
                  <a:cubicBezTo>
                    <a:pt x="52074" y="1"/>
                    <a:pt x="51978" y="97"/>
                    <a:pt x="51978" y="226"/>
                  </a:cubicBezTo>
                  <a:cubicBezTo>
                    <a:pt x="51978" y="322"/>
                    <a:pt x="52074" y="419"/>
                    <a:pt x="52203" y="419"/>
                  </a:cubicBezTo>
                  <a:lnTo>
                    <a:pt x="53489" y="419"/>
                  </a:lnTo>
                  <a:cubicBezTo>
                    <a:pt x="53585" y="419"/>
                    <a:pt x="53681" y="322"/>
                    <a:pt x="53681" y="226"/>
                  </a:cubicBezTo>
                  <a:cubicBezTo>
                    <a:pt x="53681" y="97"/>
                    <a:pt x="53585" y="1"/>
                    <a:pt x="53489" y="1"/>
                  </a:cubicBezTo>
                  <a:close/>
                  <a:moveTo>
                    <a:pt x="54742" y="1"/>
                  </a:moveTo>
                  <a:cubicBezTo>
                    <a:pt x="54646" y="1"/>
                    <a:pt x="54549" y="97"/>
                    <a:pt x="54549" y="226"/>
                  </a:cubicBezTo>
                  <a:cubicBezTo>
                    <a:pt x="54549" y="322"/>
                    <a:pt x="54646" y="419"/>
                    <a:pt x="54742" y="419"/>
                  </a:cubicBezTo>
                  <a:lnTo>
                    <a:pt x="56028" y="419"/>
                  </a:lnTo>
                  <a:cubicBezTo>
                    <a:pt x="56157" y="419"/>
                    <a:pt x="56253" y="322"/>
                    <a:pt x="56253" y="226"/>
                  </a:cubicBezTo>
                  <a:cubicBezTo>
                    <a:pt x="56253" y="97"/>
                    <a:pt x="56157" y="1"/>
                    <a:pt x="56028" y="1"/>
                  </a:cubicBezTo>
                  <a:close/>
                  <a:moveTo>
                    <a:pt x="57314" y="1"/>
                  </a:moveTo>
                  <a:cubicBezTo>
                    <a:pt x="57185" y="1"/>
                    <a:pt x="57089" y="97"/>
                    <a:pt x="57089" y="226"/>
                  </a:cubicBezTo>
                  <a:cubicBezTo>
                    <a:pt x="57089" y="322"/>
                    <a:pt x="57185" y="419"/>
                    <a:pt x="57314" y="419"/>
                  </a:cubicBezTo>
                  <a:lnTo>
                    <a:pt x="58567" y="419"/>
                  </a:lnTo>
                  <a:cubicBezTo>
                    <a:pt x="58696" y="419"/>
                    <a:pt x="58792" y="322"/>
                    <a:pt x="58792" y="226"/>
                  </a:cubicBezTo>
                  <a:cubicBezTo>
                    <a:pt x="58792" y="97"/>
                    <a:pt x="58696" y="1"/>
                    <a:pt x="58567" y="1"/>
                  </a:cubicBezTo>
                  <a:close/>
                  <a:moveTo>
                    <a:pt x="59853" y="1"/>
                  </a:moveTo>
                  <a:cubicBezTo>
                    <a:pt x="59725" y="1"/>
                    <a:pt x="59628" y="97"/>
                    <a:pt x="59628" y="226"/>
                  </a:cubicBezTo>
                  <a:cubicBezTo>
                    <a:pt x="59628" y="322"/>
                    <a:pt x="59725" y="419"/>
                    <a:pt x="59853" y="419"/>
                  </a:cubicBezTo>
                  <a:lnTo>
                    <a:pt x="61139" y="419"/>
                  </a:lnTo>
                  <a:cubicBezTo>
                    <a:pt x="61235" y="419"/>
                    <a:pt x="61332" y="322"/>
                    <a:pt x="61332" y="226"/>
                  </a:cubicBezTo>
                  <a:cubicBezTo>
                    <a:pt x="61332" y="97"/>
                    <a:pt x="61235" y="1"/>
                    <a:pt x="61139" y="1"/>
                  </a:cubicBezTo>
                  <a:close/>
                  <a:moveTo>
                    <a:pt x="62393" y="1"/>
                  </a:moveTo>
                  <a:cubicBezTo>
                    <a:pt x="62296" y="1"/>
                    <a:pt x="62200" y="97"/>
                    <a:pt x="62200" y="226"/>
                  </a:cubicBezTo>
                  <a:cubicBezTo>
                    <a:pt x="62200" y="322"/>
                    <a:pt x="62296" y="419"/>
                    <a:pt x="62393" y="419"/>
                  </a:cubicBezTo>
                  <a:lnTo>
                    <a:pt x="63678" y="419"/>
                  </a:lnTo>
                  <a:cubicBezTo>
                    <a:pt x="63807" y="419"/>
                    <a:pt x="63903" y="322"/>
                    <a:pt x="63903" y="226"/>
                  </a:cubicBezTo>
                  <a:cubicBezTo>
                    <a:pt x="63903" y="97"/>
                    <a:pt x="63807" y="1"/>
                    <a:pt x="63678" y="1"/>
                  </a:cubicBezTo>
                  <a:close/>
                  <a:moveTo>
                    <a:pt x="64964" y="1"/>
                  </a:moveTo>
                  <a:cubicBezTo>
                    <a:pt x="64835" y="1"/>
                    <a:pt x="64739" y="97"/>
                    <a:pt x="64739" y="226"/>
                  </a:cubicBezTo>
                  <a:cubicBezTo>
                    <a:pt x="64739" y="322"/>
                    <a:pt x="64835" y="419"/>
                    <a:pt x="64964" y="419"/>
                  </a:cubicBezTo>
                  <a:lnTo>
                    <a:pt x="66218" y="419"/>
                  </a:lnTo>
                  <a:cubicBezTo>
                    <a:pt x="66346" y="419"/>
                    <a:pt x="66443" y="322"/>
                    <a:pt x="66443" y="226"/>
                  </a:cubicBezTo>
                  <a:cubicBezTo>
                    <a:pt x="66443" y="97"/>
                    <a:pt x="66346" y="1"/>
                    <a:pt x="66218" y="1"/>
                  </a:cubicBezTo>
                  <a:close/>
                  <a:moveTo>
                    <a:pt x="67503" y="1"/>
                  </a:moveTo>
                  <a:cubicBezTo>
                    <a:pt x="67375" y="1"/>
                    <a:pt x="67278" y="97"/>
                    <a:pt x="67278" y="226"/>
                  </a:cubicBezTo>
                  <a:cubicBezTo>
                    <a:pt x="67278" y="322"/>
                    <a:pt x="67375" y="419"/>
                    <a:pt x="67503" y="419"/>
                  </a:cubicBezTo>
                  <a:lnTo>
                    <a:pt x="68789" y="419"/>
                  </a:lnTo>
                  <a:cubicBezTo>
                    <a:pt x="68886" y="419"/>
                    <a:pt x="68982" y="322"/>
                    <a:pt x="68982" y="226"/>
                  </a:cubicBezTo>
                  <a:cubicBezTo>
                    <a:pt x="68982" y="97"/>
                    <a:pt x="68886" y="1"/>
                    <a:pt x="68789" y="1"/>
                  </a:cubicBezTo>
                  <a:close/>
                  <a:moveTo>
                    <a:pt x="70043" y="1"/>
                  </a:moveTo>
                  <a:cubicBezTo>
                    <a:pt x="69946" y="1"/>
                    <a:pt x="69850" y="97"/>
                    <a:pt x="69850" y="226"/>
                  </a:cubicBezTo>
                  <a:cubicBezTo>
                    <a:pt x="69850" y="322"/>
                    <a:pt x="69946" y="419"/>
                    <a:pt x="70043" y="419"/>
                  </a:cubicBezTo>
                  <a:lnTo>
                    <a:pt x="71329" y="419"/>
                  </a:lnTo>
                  <a:cubicBezTo>
                    <a:pt x="71457" y="419"/>
                    <a:pt x="71554" y="322"/>
                    <a:pt x="71554" y="226"/>
                  </a:cubicBezTo>
                  <a:cubicBezTo>
                    <a:pt x="71554" y="97"/>
                    <a:pt x="71457" y="1"/>
                    <a:pt x="71329" y="1"/>
                  </a:cubicBezTo>
                  <a:close/>
                  <a:moveTo>
                    <a:pt x="72614" y="1"/>
                  </a:moveTo>
                  <a:cubicBezTo>
                    <a:pt x="72486" y="1"/>
                    <a:pt x="72389" y="97"/>
                    <a:pt x="72389" y="226"/>
                  </a:cubicBezTo>
                  <a:cubicBezTo>
                    <a:pt x="72389" y="322"/>
                    <a:pt x="72486" y="419"/>
                    <a:pt x="72614" y="419"/>
                  </a:cubicBezTo>
                  <a:lnTo>
                    <a:pt x="73868" y="419"/>
                  </a:lnTo>
                  <a:cubicBezTo>
                    <a:pt x="73997" y="419"/>
                    <a:pt x="74093" y="322"/>
                    <a:pt x="74093" y="226"/>
                  </a:cubicBezTo>
                  <a:cubicBezTo>
                    <a:pt x="74093" y="97"/>
                    <a:pt x="73997" y="1"/>
                    <a:pt x="73868" y="1"/>
                  </a:cubicBezTo>
                  <a:close/>
                  <a:moveTo>
                    <a:pt x="75154" y="1"/>
                  </a:moveTo>
                  <a:cubicBezTo>
                    <a:pt x="75025" y="1"/>
                    <a:pt x="74961" y="97"/>
                    <a:pt x="74961" y="226"/>
                  </a:cubicBezTo>
                  <a:cubicBezTo>
                    <a:pt x="74961" y="322"/>
                    <a:pt x="75025" y="419"/>
                    <a:pt x="75154" y="419"/>
                  </a:cubicBezTo>
                  <a:lnTo>
                    <a:pt x="76440" y="419"/>
                  </a:lnTo>
                  <a:cubicBezTo>
                    <a:pt x="76536" y="419"/>
                    <a:pt x="76632" y="322"/>
                    <a:pt x="76632" y="226"/>
                  </a:cubicBezTo>
                  <a:cubicBezTo>
                    <a:pt x="76632" y="97"/>
                    <a:pt x="76536" y="1"/>
                    <a:pt x="76440" y="1"/>
                  </a:cubicBezTo>
                  <a:close/>
                  <a:moveTo>
                    <a:pt x="77693" y="1"/>
                  </a:moveTo>
                  <a:cubicBezTo>
                    <a:pt x="77597" y="1"/>
                    <a:pt x="77500" y="97"/>
                    <a:pt x="77500" y="226"/>
                  </a:cubicBezTo>
                  <a:cubicBezTo>
                    <a:pt x="77500" y="322"/>
                    <a:pt x="77597" y="419"/>
                    <a:pt x="77693" y="419"/>
                  </a:cubicBezTo>
                  <a:lnTo>
                    <a:pt x="78979" y="419"/>
                  </a:lnTo>
                  <a:cubicBezTo>
                    <a:pt x="79108" y="419"/>
                    <a:pt x="79204" y="322"/>
                    <a:pt x="79204" y="226"/>
                  </a:cubicBezTo>
                  <a:cubicBezTo>
                    <a:pt x="79204" y="97"/>
                    <a:pt x="79108" y="1"/>
                    <a:pt x="78979" y="1"/>
                  </a:cubicBezTo>
                  <a:close/>
                  <a:moveTo>
                    <a:pt x="80265" y="1"/>
                  </a:moveTo>
                  <a:cubicBezTo>
                    <a:pt x="80136" y="1"/>
                    <a:pt x="80040" y="97"/>
                    <a:pt x="80040" y="226"/>
                  </a:cubicBezTo>
                  <a:cubicBezTo>
                    <a:pt x="80040" y="322"/>
                    <a:pt x="80136" y="419"/>
                    <a:pt x="80265" y="419"/>
                  </a:cubicBezTo>
                  <a:lnTo>
                    <a:pt x="81518" y="419"/>
                  </a:lnTo>
                  <a:cubicBezTo>
                    <a:pt x="81647" y="419"/>
                    <a:pt x="81743" y="322"/>
                    <a:pt x="81743" y="226"/>
                  </a:cubicBezTo>
                  <a:cubicBezTo>
                    <a:pt x="81743" y="97"/>
                    <a:pt x="81647" y="1"/>
                    <a:pt x="81518" y="1"/>
                  </a:cubicBezTo>
                  <a:close/>
                  <a:moveTo>
                    <a:pt x="82804" y="1"/>
                  </a:moveTo>
                  <a:cubicBezTo>
                    <a:pt x="82708" y="1"/>
                    <a:pt x="82611" y="97"/>
                    <a:pt x="82611" y="226"/>
                  </a:cubicBezTo>
                  <a:cubicBezTo>
                    <a:pt x="82611" y="322"/>
                    <a:pt x="82708" y="419"/>
                    <a:pt x="82804" y="419"/>
                  </a:cubicBezTo>
                  <a:lnTo>
                    <a:pt x="84090" y="419"/>
                  </a:lnTo>
                  <a:cubicBezTo>
                    <a:pt x="84186" y="419"/>
                    <a:pt x="84283" y="322"/>
                    <a:pt x="84283" y="226"/>
                  </a:cubicBezTo>
                  <a:cubicBezTo>
                    <a:pt x="84283" y="97"/>
                    <a:pt x="84186" y="1"/>
                    <a:pt x="84090" y="1"/>
                  </a:cubicBezTo>
                  <a:close/>
                  <a:moveTo>
                    <a:pt x="85376" y="1"/>
                  </a:moveTo>
                  <a:cubicBezTo>
                    <a:pt x="85247" y="1"/>
                    <a:pt x="85151" y="97"/>
                    <a:pt x="85151" y="226"/>
                  </a:cubicBezTo>
                  <a:cubicBezTo>
                    <a:pt x="85151" y="322"/>
                    <a:pt x="85247" y="419"/>
                    <a:pt x="85376" y="419"/>
                  </a:cubicBezTo>
                  <a:lnTo>
                    <a:pt x="86629" y="419"/>
                  </a:lnTo>
                  <a:cubicBezTo>
                    <a:pt x="86758" y="419"/>
                    <a:pt x="86854" y="322"/>
                    <a:pt x="86854" y="226"/>
                  </a:cubicBezTo>
                  <a:cubicBezTo>
                    <a:pt x="86854" y="97"/>
                    <a:pt x="86758" y="1"/>
                    <a:pt x="86629" y="1"/>
                  </a:cubicBezTo>
                  <a:close/>
                  <a:moveTo>
                    <a:pt x="87915" y="1"/>
                  </a:moveTo>
                  <a:cubicBezTo>
                    <a:pt x="87787" y="1"/>
                    <a:pt x="87690" y="97"/>
                    <a:pt x="87690" y="226"/>
                  </a:cubicBezTo>
                  <a:cubicBezTo>
                    <a:pt x="87690" y="259"/>
                    <a:pt x="87702" y="293"/>
                    <a:pt x="87722" y="322"/>
                  </a:cubicBezTo>
                  <a:lnTo>
                    <a:pt x="87722" y="322"/>
                  </a:lnTo>
                  <a:lnTo>
                    <a:pt x="87722" y="1479"/>
                  </a:lnTo>
                  <a:cubicBezTo>
                    <a:pt x="87722" y="1608"/>
                    <a:pt x="87819" y="1704"/>
                    <a:pt x="87915" y="1704"/>
                  </a:cubicBezTo>
                  <a:cubicBezTo>
                    <a:pt x="88044" y="1704"/>
                    <a:pt x="88140" y="1608"/>
                    <a:pt x="88140" y="1479"/>
                  </a:cubicBezTo>
                  <a:lnTo>
                    <a:pt x="88140" y="226"/>
                  </a:lnTo>
                  <a:cubicBezTo>
                    <a:pt x="88140" y="161"/>
                    <a:pt x="88108" y="97"/>
                    <a:pt x="88076" y="65"/>
                  </a:cubicBezTo>
                  <a:cubicBezTo>
                    <a:pt x="88044" y="33"/>
                    <a:pt x="87979" y="1"/>
                    <a:pt x="87915" y="1"/>
                  </a:cubicBezTo>
                  <a:close/>
                  <a:moveTo>
                    <a:pt x="193" y="290"/>
                  </a:moveTo>
                  <a:cubicBezTo>
                    <a:pt x="97" y="290"/>
                    <a:pt x="0" y="386"/>
                    <a:pt x="0" y="515"/>
                  </a:cubicBezTo>
                  <a:lnTo>
                    <a:pt x="0" y="1769"/>
                  </a:lnTo>
                  <a:cubicBezTo>
                    <a:pt x="0" y="1897"/>
                    <a:pt x="97" y="1994"/>
                    <a:pt x="193" y="1994"/>
                  </a:cubicBezTo>
                  <a:cubicBezTo>
                    <a:pt x="322" y="1994"/>
                    <a:pt x="418" y="1897"/>
                    <a:pt x="418" y="1769"/>
                  </a:cubicBezTo>
                  <a:lnTo>
                    <a:pt x="418" y="515"/>
                  </a:lnTo>
                  <a:cubicBezTo>
                    <a:pt x="418" y="386"/>
                    <a:pt x="322" y="290"/>
                    <a:pt x="193" y="290"/>
                  </a:cubicBezTo>
                  <a:close/>
                  <a:moveTo>
                    <a:pt x="87915" y="2540"/>
                  </a:moveTo>
                  <a:cubicBezTo>
                    <a:pt x="87819" y="2540"/>
                    <a:pt x="87722" y="2637"/>
                    <a:pt x="87722" y="2765"/>
                  </a:cubicBezTo>
                  <a:lnTo>
                    <a:pt x="87722" y="4019"/>
                  </a:lnTo>
                  <a:cubicBezTo>
                    <a:pt x="87722" y="4147"/>
                    <a:pt x="87819" y="4244"/>
                    <a:pt x="87915" y="4244"/>
                  </a:cubicBezTo>
                  <a:cubicBezTo>
                    <a:pt x="88044" y="4244"/>
                    <a:pt x="88140" y="4147"/>
                    <a:pt x="88140" y="4019"/>
                  </a:cubicBezTo>
                  <a:lnTo>
                    <a:pt x="88140" y="2765"/>
                  </a:lnTo>
                  <a:cubicBezTo>
                    <a:pt x="88140" y="2637"/>
                    <a:pt x="88044" y="2540"/>
                    <a:pt x="87915" y="2540"/>
                  </a:cubicBezTo>
                  <a:close/>
                  <a:moveTo>
                    <a:pt x="193" y="2829"/>
                  </a:moveTo>
                  <a:cubicBezTo>
                    <a:pt x="97" y="2829"/>
                    <a:pt x="0" y="2926"/>
                    <a:pt x="0" y="3054"/>
                  </a:cubicBezTo>
                  <a:lnTo>
                    <a:pt x="0" y="4340"/>
                  </a:lnTo>
                  <a:cubicBezTo>
                    <a:pt x="0" y="4437"/>
                    <a:pt x="97" y="4533"/>
                    <a:pt x="193" y="4533"/>
                  </a:cubicBezTo>
                  <a:cubicBezTo>
                    <a:pt x="322" y="4533"/>
                    <a:pt x="418" y="4437"/>
                    <a:pt x="418" y="4340"/>
                  </a:cubicBezTo>
                  <a:lnTo>
                    <a:pt x="418" y="3054"/>
                  </a:lnTo>
                  <a:cubicBezTo>
                    <a:pt x="418" y="2926"/>
                    <a:pt x="322" y="2829"/>
                    <a:pt x="193" y="2829"/>
                  </a:cubicBezTo>
                  <a:close/>
                  <a:moveTo>
                    <a:pt x="87915" y="5080"/>
                  </a:moveTo>
                  <a:cubicBezTo>
                    <a:pt x="87819" y="5080"/>
                    <a:pt x="87722" y="5176"/>
                    <a:pt x="87722" y="5305"/>
                  </a:cubicBezTo>
                  <a:lnTo>
                    <a:pt x="87722" y="6590"/>
                  </a:lnTo>
                  <a:cubicBezTo>
                    <a:pt x="87722" y="6687"/>
                    <a:pt x="87819" y="6783"/>
                    <a:pt x="87915" y="6783"/>
                  </a:cubicBezTo>
                  <a:cubicBezTo>
                    <a:pt x="88044" y="6783"/>
                    <a:pt x="88140" y="6687"/>
                    <a:pt x="88140" y="6590"/>
                  </a:cubicBezTo>
                  <a:lnTo>
                    <a:pt x="88140" y="5305"/>
                  </a:lnTo>
                  <a:cubicBezTo>
                    <a:pt x="88140" y="5176"/>
                    <a:pt x="88044" y="5080"/>
                    <a:pt x="87915" y="5080"/>
                  </a:cubicBezTo>
                  <a:close/>
                  <a:moveTo>
                    <a:pt x="193" y="5401"/>
                  </a:moveTo>
                  <a:cubicBezTo>
                    <a:pt x="97" y="5401"/>
                    <a:pt x="0" y="5497"/>
                    <a:pt x="0" y="5594"/>
                  </a:cubicBezTo>
                  <a:lnTo>
                    <a:pt x="0" y="6880"/>
                  </a:lnTo>
                  <a:cubicBezTo>
                    <a:pt x="0" y="7008"/>
                    <a:pt x="97" y="7105"/>
                    <a:pt x="193" y="7105"/>
                  </a:cubicBezTo>
                  <a:cubicBezTo>
                    <a:pt x="322" y="7105"/>
                    <a:pt x="418" y="7008"/>
                    <a:pt x="418" y="6880"/>
                  </a:cubicBezTo>
                  <a:lnTo>
                    <a:pt x="418" y="5594"/>
                  </a:lnTo>
                  <a:cubicBezTo>
                    <a:pt x="418" y="5497"/>
                    <a:pt x="322" y="5401"/>
                    <a:pt x="193" y="5401"/>
                  </a:cubicBezTo>
                  <a:close/>
                  <a:moveTo>
                    <a:pt x="87915" y="7651"/>
                  </a:moveTo>
                  <a:cubicBezTo>
                    <a:pt x="87819" y="7651"/>
                    <a:pt x="87722" y="7748"/>
                    <a:pt x="87722" y="7844"/>
                  </a:cubicBezTo>
                  <a:lnTo>
                    <a:pt x="87722" y="9130"/>
                  </a:lnTo>
                  <a:cubicBezTo>
                    <a:pt x="87722" y="9258"/>
                    <a:pt x="87819" y="9355"/>
                    <a:pt x="87915" y="9355"/>
                  </a:cubicBezTo>
                  <a:cubicBezTo>
                    <a:pt x="88044" y="9355"/>
                    <a:pt x="88140" y="9258"/>
                    <a:pt x="88140" y="9130"/>
                  </a:cubicBezTo>
                  <a:lnTo>
                    <a:pt x="88140" y="7844"/>
                  </a:lnTo>
                  <a:cubicBezTo>
                    <a:pt x="88140" y="7748"/>
                    <a:pt x="88044" y="7651"/>
                    <a:pt x="87915" y="7651"/>
                  </a:cubicBezTo>
                  <a:close/>
                  <a:moveTo>
                    <a:pt x="193" y="7940"/>
                  </a:moveTo>
                  <a:cubicBezTo>
                    <a:pt x="97" y="7940"/>
                    <a:pt x="0" y="8037"/>
                    <a:pt x="0" y="8165"/>
                  </a:cubicBezTo>
                  <a:lnTo>
                    <a:pt x="0" y="9419"/>
                  </a:lnTo>
                  <a:cubicBezTo>
                    <a:pt x="0" y="9548"/>
                    <a:pt x="97" y="9644"/>
                    <a:pt x="193" y="9644"/>
                  </a:cubicBezTo>
                  <a:cubicBezTo>
                    <a:pt x="322" y="9644"/>
                    <a:pt x="418" y="9548"/>
                    <a:pt x="418" y="9419"/>
                  </a:cubicBezTo>
                  <a:lnTo>
                    <a:pt x="418" y="8165"/>
                  </a:lnTo>
                  <a:cubicBezTo>
                    <a:pt x="418" y="8037"/>
                    <a:pt x="322" y="7940"/>
                    <a:pt x="193" y="7940"/>
                  </a:cubicBezTo>
                  <a:close/>
                  <a:moveTo>
                    <a:pt x="87915" y="10191"/>
                  </a:moveTo>
                  <a:cubicBezTo>
                    <a:pt x="87819" y="10191"/>
                    <a:pt x="87722" y="10287"/>
                    <a:pt x="87722" y="10416"/>
                  </a:cubicBezTo>
                  <a:lnTo>
                    <a:pt x="87722" y="11669"/>
                  </a:lnTo>
                  <a:cubicBezTo>
                    <a:pt x="87722" y="11798"/>
                    <a:pt x="87819" y="11894"/>
                    <a:pt x="87915" y="11894"/>
                  </a:cubicBezTo>
                  <a:cubicBezTo>
                    <a:pt x="88044" y="11894"/>
                    <a:pt x="88140" y="11798"/>
                    <a:pt x="88140" y="11669"/>
                  </a:cubicBezTo>
                  <a:lnTo>
                    <a:pt x="88140" y="10416"/>
                  </a:lnTo>
                  <a:cubicBezTo>
                    <a:pt x="88140" y="10287"/>
                    <a:pt x="88044" y="10191"/>
                    <a:pt x="87915" y="10191"/>
                  </a:cubicBezTo>
                  <a:close/>
                  <a:moveTo>
                    <a:pt x="193" y="10480"/>
                  </a:moveTo>
                  <a:cubicBezTo>
                    <a:pt x="97" y="10480"/>
                    <a:pt x="0" y="10576"/>
                    <a:pt x="0" y="10705"/>
                  </a:cubicBezTo>
                  <a:lnTo>
                    <a:pt x="0" y="11991"/>
                  </a:lnTo>
                  <a:cubicBezTo>
                    <a:pt x="0" y="12087"/>
                    <a:pt x="97" y="12183"/>
                    <a:pt x="193" y="12183"/>
                  </a:cubicBezTo>
                  <a:cubicBezTo>
                    <a:pt x="322" y="12183"/>
                    <a:pt x="418" y="12087"/>
                    <a:pt x="418" y="11991"/>
                  </a:cubicBezTo>
                  <a:lnTo>
                    <a:pt x="418" y="10705"/>
                  </a:lnTo>
                  <a:cubicBezTo>
                    <a:pt x="418" y="10576"/>
                    <a:pt x="322" y="10480"/>
                    <a:pt x="193" y="10480"/>
                  </a:cubicBezTo>
                  <a:close/>
                  <a:moveTo>
                    <a:pt x="87915" y="12730"/>
                  </a:moveTo>
                  <a:cubicBezTo>
                    <a:pt x="87819" y="12730"/>
                    <a:pt x="87722" y="12826"/>
                    <a:pt x="87722" y="12955"/>
                  </a:cubicBezTo>
                  <a:lnTo>
                    <a:pt x="87722" y="14241"/>
                  </a:lnTo>
                  <a:cubicBezTo>
                    <a:pt x="87722" y="14337"/>
                    <a:pt x="87819" y="14434"/>
                    <a:pt x="87915" y="14434"/>
                  </a:cubicBezTo>
                  <a:cubicBezTo>
                    <a:pt x="88044" y="14434"/>
                    <a:pt x="88140" y="14337"/>
                    <a:pt x="88140" y="14241"/>
                  </a:cubicBezTo>
                  <a:lnTo>
                    <a:pt x="88140" y="12955"/>
                  </a:lnTo>
                  <a:cubicBezTo>
                    <a:pt x="88140" y="12826"/>
                    <a:pt x="88044" y="12730"/>
                    <a:pt x="87915" y="12730"/>
                  </a:cubicBezTo>
                  <a:close/>
                  <a:moveTo>
                    <a:pt x="193" y="13051"/>
                  </a:moveTo>
                  <a:cubicBezTo>
                    <a:pt x="97" y="13051"/>
                    <a:pt x="0" y="13148"/>
                    <a:pt x="0" y="13244"/>
                  </a:cubicBezTo>
                  <a:lnTo>
                    <a:pt x="0" y="14530"/>
                  </a:lnTo>
                  <a:cubicBezTo>
                    <a:pt x="0" y="14659"/>
                    <a:pt x="97" y="14755"/>
                    <a:pt x="193" y="14755"/>
                  </a:cubicBezTo>
                  <a:cubicBezTo>
                    <a:pt x="322" y="14755"/>
                    <a:pt x="418" y="14659"/>
                    <a:pt x="418" y="14530"/>
                  </a:cubicBezTo>
                  <a:lnTo>
                    <a:pt x="418" y="13244"/>
                  </a:lnTo>
                  <a:cubicBezTo>
                    <a:pt x="418" y="13148"/>
                    <a:pt x="322" y="13051"/>
                    <a:pt x="193" y="13051"/>
                  </a:cubicBezTo>
                  <a:close/>
                  <a:moveTo>
                    <a:pt x="87915" y="15302"/>
                  </a:moveTo>
                  <a:cubicBezTo>
                    <a:pt x="87819" y="15302"/>
                    <a:pt x="87722" y="15398"/>
                    <a:pt x="87722" y="15494"/>
                  </a:cubicBezTo>
                  <a:lnTo>
                    <a:pt x="87722" y="16780"/>
                  </a:lnTo>
                  <a:cubicBezTo>
                    <a:pt x="87722" y="16909"/>
                    <a:pt x="87819" y="17005"/>
                    <a:pt x="87915" y="17005"/>
                  </a:cubicBezTo>
                  <a:cubicBezTo>
                    <a:pt x="88044" y="17005"/>
                    <a:pt x="88140" y="16909"/>
                    <a:pt x="88140" y="16780"/>
                  </a:cubicBezTo>
                  <a:lnTo>
                    <a:pt x="88140" y="15494"/>
                  </a:lnTo>
                  <a:cubicBezTo>
                    <a:pt x="88140" y="15398"/>
                    <a:pt x="88044" y="15302"/>
                    <a:pt x="87915" y="15302"/>
                  </a:cubicBezTo>
                  <a:close/>
                  <a:moveTo>
                    <a:pt x="193" y="15591"/>
                  </a:moveTo>
                  <a:cubicBezTo>
                    <a:pt x="97" y="15591"/>
                    <a:pt x="0" y="15687"/>
                    <a:pt x="0" y="15816"/>
                  </a:cubicBezTo>
                  <a:lnTo>
                    <a:pt x="0" y="17069"/>
                  </a:lnTo>
                  <a:cubicBezTo>
                    <a:pt x="0" y="17198"/>
                    <a:pt x="97" y="17294"/>
                    <a:pt x="193" y="17294"/>
                  </a:cubicBezTo>
                  <a:cubicBezTo>
                    <a:pt x="322" y="17294"/>
                    <a:pt x="418" y="17198"/>
                    <a:pt x="418" y="17069"/>
                  </a:cubicBezTo>
                  <a:lnTo>
                    <a:pt x="418" y="15816"/>
                  </a:lnTo>
                  <a:cubicBezTo>
                    <a:pt x="418" y="15687"/>
                    <a:pt x="322" y="15591"/>
                    <a:pt x="193" y="15591"/>
                  </a:cubicBezTo>
                  <a:close/>
                  <a:moveTo>
                    <a:pt x="87915" y="17841"/>
                  </a:moveTo>
                  <a:cubicBezTo>
                    <a:pt x="87819" y="17841"/>
                    <a:pt x="87722" y="17937"/>
                    <a:pt x="87722" y="18066"/>
                  </a:cubicBezTo>
                  <a:lnTo>
                    <a:pt x="87722" y="19320"/>
                  </a:lnTo>
                  <a:cubicBezTo>
                    <a:pt x="87722" y="19448"/>
                    <a:pt x="87819" y="19545"/>
                    <a:pt x="87915" y="19545"/>
                  </a:cubicBezTo>
                  <a:cubicBezTo>
                    <a:pt x="88044" y="19545"/>
                    <a:pt x="88140" y="19448"/>
                    <a:pt x="88140" y="19320"/>
                  </a:cubicBezTo>
                  <a:lnTo>
                    <a:pt x="88140" y="18066"/>
                  </a:lnTo>
                  <a:cubicBezTo>
                    <a:pt x="88140" y="17937"/>
                    <a:pt x="88044" y="17841"/>
                    <a:pt x="87915" y="17841"/>
                  </a:cubicBezTo>
                  <a:close/>
                  <a:moveTo>
                    <a:pt x="193" y="18130"/>
                  </a:moveTo>
                  <a:cubicBezTo>
                    <a:pt x="97" y="18130"/>
                    <a:pt x="0" y="18227"/>
                    <a:pt x="0" y="18355"/>
                  </a:cubicBezTo>
                  <a:lnTo>
                    <a:pt x="0" y="19641"/>
                  </a:lnTo>
                  <a:cubicBezTo>
                    <a:pt x="0" y="19737"/>
                    <a:pt x="97" y="19834"/>
                    <a:pt x="193" y="19834"/>
                  </a:cubicBezTo>
                  <a:cubicBezTo>
                    <a:pt x="322" y="19834"/>
                    <a:pt x="418" y="19737"/>
                    <a:pt x="418" y="19641"/>
                  </a:cubicBezTo>
                  <a:lnTo>
                    <a:pt x="418" y="18355"/>
                  </a:lnTo>
                  <a:cubicBezTo>
                    <a:pt x="418" y="18227"/>
                    <a:pt x="322" y="18130"/>
                    <a:pt x="193" y="18130"/>
                  </a:cubicBezTo>
                  <a:close/>
                  <a:moveTo>
                    <a:pt x="87915" y="20380"/>
                  </a:moveTo>
                  <a:cubicBezTo>
                    <a:pt x="87819" y="20380"/>
                    <a:pt x="87722" y="20477"/>
                    <a:pt x="87722" y="20605"/>
                  </a:cubicBezTo>
                  <a:lnTo>
                    <a:pt x="87722" y="21891"/>
                  </a:lnTo>
                  <a:cubicBezTo>
                    <a:pt x="87722" y="21988"/>
                    <a:pt x="87819" y="22084"/>
                    <a:pt x="87915" y="22084"/>
                  </a:cubicBezTo>
                  <a:cubicBezTo>
                    <a:pt x="88044" y="22084"/>
                    <a:pt x="88140" y="21988"/>
                    <a:pt x="88140" y="21891"/>
                  </a:cubicBezTo>
                  <a:lnTo>
                    <a:pt x="88140" y="20605"/>
                  </a:lnTo>
                  <a:cubicBezTo>
                    <a:pt x="88140" y="20477"/>
                    <a:pt x="88044" y="20380"/>
                    <a:pt x="87915" y="20380"/>
                  </a:cubicBezTo>
                  <a:close/>
                  <a:moveTo>
                    <a:pt x="193" y="20702"/>
                  </a:moveTo>
                  <a:cubicBezTo>
                    <a:pt x="97" y="20702"/>
                    <a:pt x="0" y="20798"/>
                    <a:pt x="0" y="20895"/>
                  </a:cubicBezTo>
                  <a:lnTo>
                    <a:pt x="0" y="22180"/>
                  </a:lnTo>
                  <a:cubicBezTo>
                    <a:pt x="0" y="22309"/>
                    <a:pt x="97" y="22405"/>
                    <a:pt x="193" y="22405"/>
                  </a:cubicBezTo>
                  <a:cubicBezTo>
                    <a:pt x="322" y="22405"/>
                    <a:pt x="418" y="22309"/>
                    <a:pt x="418" y="22180"/>
                  </a:cubicBezTo>
                  <a:lnTo>
                    <a:pt x="418" y="20895"/>
                  </a:lnTo>
                  <a:cubicBezTo>
                    <a:pt x="418" y="20798"/>
                    <a:pt x="322" y="20702"/>
                    <a:pt x="193" y="20702"/>
                  </a:cubicBezTo>
                  <a:close/>
                  <a:moveTo>
                    <a:pt x="87915" y="22952"/>
                  </a:moveTo>
                  <a:cubicBezTo>
                    <a:pt x="87819" y="22952"/>
                    <a:pt x="87722" y="23048"/>
                    <a:pt x="87722" y="23145"/>
                  </a:cubicBezTo>
                  <a:lnTo>
                    <a:pt x="87722" y="24431"/>
                  </a:lnTo>
                  <a:cubicBezTo>
                    <a:pt x="87722" y="24559"/>
                    <a:pt x="87819" y="24656"/>
                    <a:pt x="87915" y="24656"/>
                  </a:cubicBezTo>
                  <a:cubicBezTo>
                    <a:pt x="88044" y="24656"/>
                    <a:pt x="88140" y="24559"/>
                    <a:pt x="88140" y="24431"/>
                  </a:cubicBezTo>
                  <a:lnTo>
                    <a:pt x="88140" y="23145"/>
                  </a:lnTo>
                  <a:cubicBezTo>
                    <a:pt x="88140" y="23048"/>
                    <a:pt x="88044" y="22952"/>
                    <a:pt x="87915" y="22952"/>
                  </a:cubicBezTo>
                  <a:close/>
                  <a:moveTo>
                    <a:pt x="193" y="23241"/>
                  </a:moveTo>
                  <a:cubicBezTo>
                    <a:pt x="97" y="23241"/>
                    <a:pt x="0" y="23338"/>
                    <a:pt x="0" y="23466"/>
                  </a:cubicBezTo>
                  <a:lnTo>
                    <a:pt x="0" y="24720"/>
                  </a:lnTo>
                  <a:cubicBezTo>
                    <a:pt x="0" y="24848"/>
                    <a:pt x="97" y="24945"/>
                    <a:pt x="193" y="24945"/>
                  </a:cubicBezTo>
                  <a:cubicBezTo>
                    <a:pt x="322" y="24945"/>
                    <a:pt x="418" y="24848"/>
                    <a:pt x="418" y="24720"/>
                  </a:cubicBezTo>
                  <a:lnTo>
                    <a:pt x="418" y="23466"/>
                  </a:lnTo>
                  <a:cubicBezTo>
                    <a:pt x="418" y="23338"/>
                    <a:pt x="322" y="23241"/>
                    <a:pt x="193" y="23241"/>
                  </a:cubicBezTo>
                  <a:close/>
                  <a:moveTo>
                    <a:pt x="87915" y="25491"/>
                  </a:moveTo>
                  <a:cubicBezTo>
                    <a:pt x="87819" y="25491"/>
                    <a:pt x="87722" y="25588"/>
                    <a:pt x="87722" y="25716"/>
                  </a:cubicBezTo>
                  <a:lnTo>
                    <a:pt x="87722" y="26970"/>
                  </a:lnTo>
                  <a:cubicBezTo>
                    <a:pt x="87722" y="27099"/>
                    <a:pt x="87819" y="27195"/>
                    <a:pt x="87915" y="27195"/>
                  </a:cubicBezTo>
                  <a:cubicBezTo>
                    <a:pt x="88044" y="27195"/>
                    <a:pt x="88140" y="27099"/>
                    <a:pt x="88140" y="26970"/>
                  </a:cubicBezTo>
                  <a:lnTo>
                    <a:pt x="88140" y="25716"/>
                  </a:lnTo>
                  <a:cubicBezTo>
                    <a:pt x="88140" y="25588"/>
                    <a:pt x="88044" y="25491"/>
                    <a:pt x="87915" y="25491"/>
                  </a:cubicBezTo>
                  <a:close/>
                  <a:moveTo>
                    <a:pt x="193" y="25813"/>
                  </a:moveTo>
                  <a:cubicBezTo>
                    <a:pt x="97" y="25813"/>
                    <a:pt x="0" y="25909"/>
                    <a:pt x="0" y="26006"/>
                  </a:cubicBezTo>
                  <a:lnTo>
                    <a:pt x="0" y="27291"/>
                  </a:lnTo>
                  <a:cubicBezTo>
                    <a:pt x="0" y="27388"/>
                    <a:pt x="97" y="27484"/>
                    <a:pt x="193" y="27484"/>
                  </a:cubicBezTo>
                  <a:cubicBezTo>
                    <a:pt x="322" y="27484"/>
                    <a:pt x="418" y="27388"/>
                    <a:pt x="418" y="27291"/>
                  </a:cubicBezTo>
                  <a:lnTo>
                    <a:pt x="418" y="26006"/>
                  </a:lnTo>
                  <a:cubicBezTo>
                    <a:pt x="418" y="25909"/>
                    <a:pt x="322" y="25813"/>
                    <a:pt x="193" y="25813"/>
                  </a:cubicBezTo>
                  <a:close/>
                  <a:moveTo>
                    <a:pt x="87915" y="28063"/>
                  </a:moveTo>
                  <a:cubicBezTo>
                    <a:pt x="87819" y="28063"/>
                    <a:pt x="87722" y="28127"/>
                    <a:pt x="87722" y="28256"/>
                  </a:cubicBezTo>
                  <a:lnTo>
                    <a:pt x="87722" y="29542"/>
                  </a:lnTo>
                  <a:cubicBezTo>
                    <a:pt x="87722" y="29638"/>
                    <a:pt x="87819" y="29734"/>
                    <a:pt x="87915" y="29734"/>
                  </a:cubicBezTo>
                  <a:cubicBezTo>
                    <a:pt x="88044" y="29734"/>
                    <a:pt x="88140" y="29638"/>
                    <a:pt x="88140" y="29542"/>
                  </a:cubicBezTo>
                  <a:lnTo>
                    <a:pt x="88140" y="28256"/>
                  </a:lnTo>
                  <a:cubicBezTo>
                    <a:pt x="88140" y="28127"/>
                    <a:pt x="88044" y="28063"/>
                    <a:pt x="87915" y="28063"/>
                  </a:cubicBezTo>
                  <a:close/>
                  <a:moveTo>
                    <a:pt x="193" y="28352"/>
                  </a:moveTo>
                  <a:cubicBezTo>
                    <a:pt x="97" y="28352"/>
                    <a:pt x="0" y="28449"/>
                    <a:pt x="0" y="28577"/>
                  </a:cubicBezTo>
                  <a:lnTo>
                    <a:pt x="0" y="29831"/>
                  </a:lnTo>
                  <a:cubicBezTo>
                    <a:pt x="0" y="29959"/>
                    <a:pt x="97" y="30056"/>
                    <a:pt x="193" y="30056"/>
                  </a:cubicBezTo>
                  <a:cubicBezTo>
                    <a:pt x="322" y="30056"/>
                    <a:pt x="418" y="29959"/>
                    <a:pt x="418" y="29831"/>
                  </a:cubicBezTo>
                  <a:lnTo>
                    <a:pt x="418" y="28577"/>
                  </a:lnTo>
                  <a:cubicBezTo>
                    <a:pt x="418" y="28449"/>
                    <a:pt x="322" y="28352"/>
                    <a:pt x="193" y="28352"/>
                  </a:cubicBezTo>
                  <a:close/>
                  <a:moveTo>
                    <a:pt x="87915" y="30602"/>
                  </a:moveTo>
                  <a:cubicBezTo>
                    <a:pt x="87819" y="30602"/>
                    <a:pt x="87722" y="30699"/>
                    <a:pt x="87722" y="30795"/>
                  </a:cubicBezTo>
                  <a:lnTo>
                    <a:pt x="87722" y="32081"/>
                  </a:lnTo>
                  <a:cubicBezTo>
                    <a:pt x="87722" y="32210"/>
                    <a:pt x="87819" y="32306"/>
                    <a:pt x="87915" y="32306"/>
                  </a:cubicBezTo>
                  <a:cubicBezTo>
                    <a:pt x="88044" y="32306"/>
                    <a:pt x="88140" y="32210"/>
                    <a:pt x="88140" y="32081"/>
                  </a:cubicBezTo>
                  <a:lnTo>
                    <a:pt x="88140" y="30795"/>
                  </a:lnTo>
                  <a:cubicBezTo>
                    <a:pt x="88140" y="30699"/>
                    <a:pt x="88044" y="30602"/>
                    <a:pt x="87915" y="30602"/>
                  </a:cubicBezTo>
                  <a:close/>
                  <a:moveTo>
                    <a:pt x="193" y="30892"/>
                  </a:moveTo>
                  <a:cubicBezTo>
                    <a:pt x="97" y="30892"/>
                    <a:pt x="0" y="30988"/>
                    <a:pt x="0" y="31117"/>
                  </a:cubicBezTo>
                  <a:lnTo>
                    <a:pt x="0" y="32402"/>
                  </a:lnTo>
                  <a:cubicBezTo>
                    <a:pt x="0" y="32499"/>
                    <a:pt x="97" y="32595"/>
                    <a:pt x="193" y="32595"/>
                  </a:cubicBezTo>
                  <a:cubicBezTo>
                    <a:pt x="322" y="32595"/>
                    <a:pt x="418" y="32499"/>
                    <a:pt x="418" y="32402"/>
                  </a:cubicBezTo>
                  <a:lnTo>
                    <a:pt x="418" y="31117"/>
                  </a:lnTo>
                  <a:cubicBezTo>
                    <a:pt x="418" y="30988"/>
                    <a:pt x="322" y="30892"/>
                    <a:pt x="193" y="30892"/>
                  </a:cubicBezTo>
                  <a:close/>
                  <a:moveTo>
                    <a:pt x="87915" y="33142"/>
                  </a:moveTo>
                  <a:cubicBezTo>
                    <a:pt x="87819" y="33142"/>
                    <a:pt x="87722" y="33238"/>
                    <a:pt x="87722" y="33367"/>
                  </a:cubicBezTo>
                  <a:lnTo>
                    <a:pt x="87722" y="33592"/>
                  </a:lnTo>
                  <a:cubicBezTo>
                    <a:pt x="87722" y="33656"/>
                    <a:pt x="87722" y="33720"/>
                    <a:pt x="87787" y="33752"/>
                  </a:cubicBezTo>
                  <a:cubicBezTo>
                    <a:pt x="87819" y="33785"/>
                    <a:pt x="87883" y="33817"/>
                    <a:pt x="87915" y="33817"/>
                  </a:cubicBezTo>
                  <a:lnTo>
                    <a:pt x="88944" y="33817"/>
                  </a:lnTo>
                  <a:cubicBezTo>
                    <a:pt x="89072" y="33817"/>
                    <a:pt x="89169" y="33720"/>
                    <a:pt x="89169" y="33592"/>
                  </a:cubicBezTo>
                  <a:cubicBezTo>
                    <a:pt x="89169" y="33495"/>
                    <a:pt x="89072" y="33399"/>
                    <a:pt x="88944" y="33399"/>
                  </a:cubicBezTo>
                  <a:lnTo>
                    <a:pt x="88140" y="33399"/>
                  </a:lnTo>
                  <a:lnTo>
                    <a:pt x="88140" y="33367"/>
                  </a:lnTo>
                  <a:cubicBezTo>
                    <a:pt x="88140" y="33238"/>
                    <a:pt x="88044" y="33142"/>
                    <a:pt x="87915" y="33142"/>
                  </a:cubicBezTo>
                  <a:close/>
                  <a:moveTo>
                    <a:pt x="90230" y="33399"/>
                  </a:moveTo>
                  <a:cubicBezTo>
                    <a:pt x="90101" y="33399"/>
                    <a:pt x="90005" y="33495"/>
                    <a:pt x="90005" y="33592"/>
                  </a:cubicBezTo>
                  <a:cubicBezTo>
                    <a:pt x="90005" y="33720"/>
                    <a:pt x="90101" y="33817"/>
                    <a:pt x="90230" y="33817"/>
                  </a:cubicBezTo>
                  <a:lnTo>
                    <a:pt x="91515" y="33817"/>
                  </a:lnTo>
                  <a:cubicBezTo>
                    <a:pt x="91612" y="33817"/>
                    <a:pt x="91708" y="33720"/>
                    <a:pt x="91708" y="33592"/>
                  </a:cubicBezTo>
                  <a:cubicBezTo>
                    <a:pt x="91708" y="33495"/>
                    <a:pt x="91612" y="33399"/>
                    <a:pt x="91515" y="33399"/>
                  </a:cubicBezTo>
                  <a:close/>
                  <a:moveTo>
                    <a:pt x="92769" y="33399"/>
                  </a:moveTo>
                  <a:cubicBezTo>
                    <a:pt x="92673" y="33399"/>
                    <a:pt x="92576" y="33495"/>
                    <a:pt x="92576" y="33592"/>
                  </a:cubicBezTo>
                  <a:cubicBezTo>
                    <a:pt x="92576" y="33720"/>
                    <a:pt x="92673" y="33817"/>
                    <a:pt x="92769" y="33817"/>
                  </a:cubicBezTo>
                  <a:lnTo>
                    <a:pt x="94055" y="33817"/>
                  </a:lnTo>
                  <a:cubicBezTo>
                    <a:pt x="94183" y="33817"/>
                    <a:pt x="94280" y="33720"/>
                    <a:pt x="94280" y="33592"/>
                  </a:cubicBezTo>
                  <a:cubicBezTo>
                    <a:pt x="94280" y="33495"/>
                    <a:pt x="94183" y="33399"/>
                    <a:pt x="94055" y="33399"/>
                  </a:cubicBezTo>
                  <a:close/>
                  <a:moveTo>
                    <a:pt x="95341" y="33399"/>
                  </a:moveTo>
                  <a:cubicBezTo>
                    <a:pt x="95212" y="33399"/>
                    <a:pt x="95115" y="33495"/>
                    <a:pt x="95115" y="33592"/>
                  </a:cubicBezTo>
                  <a:cubicBezTo>
                    <a:pt x="95115" y="33720"/>
                    <a:pt x="95212" y="33817"/>
                    <a:pt x="95341" y="33817"/>
                  </a:cubicBezTo>
                  <a:lnTo>
                    <a:pt x="96594" y="33817"/>
                  </a:lnTo>
                  <a:cubicBezTo>
                    <a:pt x="96723" y="33817"/>
                    <a:pt x="96819" y="33720"/>
                    <a:pt x="96819" y="33592"/>
                  </a:cubicBezTo>
                  <a:cubicBezTo>
                    <a:pt x="96819" y="33495"/>
                    <a:pt x="96723" y="33399"/>
                    <a:pt x="96594" y="33399"/>
                  </a:cubicBezTo>
                  <a:close/>
                  <a:moveTo>
                    <a:pt x="97880" y="33399"/>
                  </a:moveTo>
                  <a:cubicBezTo>
                    <a:pt x="97751" y="33399"/>
                    <a:pt x="97655" y="33495"/>
                    <a:pt x="97655" y="33592"/>
                  </a:cubicBezTo>
                  <a:cubicBezTo>
                    <a:pt x="97655" y="33720"/>
                    <a:pt x="97751" y="33817"/>
                    <a:pt x="97880" y="33817"/>
                  </a:cubicBezTo>
                  <a:lnTo>
                    <a:pt x="99166" y="33817"/>
                  </a:lnTo>
                  <a:cubicBezTo>
                    <a:pt x="99262" y="33817"/>
                    <a:pt x="99359" y="33720"/>
                    <a:pt x="99359" y="33592"/>
                  </a:cubicBezTo>
                  <a:cubicBezTo>
                    <a:pt x="99359" y="33495"/>
                    <a:pt x="99262" y="33399"/>
                    <a:pt x="99166" y="33399"/>
                  </a:cubicBezTo>
                  <a:close/>
                  <a:moveTo>
                    <a:pt x="100419" y="33399"/>
                  </a:moveTo>
                  <a:cubicBezTo>
                    <a:pt x="100323" y="33399"/>
                    <a:pt x="100226" y="33495"/>
                    <a:pt x="100226" y="33592"/>
                  </a:cubicBezTo>
                  <a:cubicBezTo>
                    <a:pt x="100226" y="33720"/>
                    <a:pt x="100323" y="33817"/>
                    <a:pt x="100419" y="33817"/>
                  </a:cubicBezTo>
                  <a:lnTo>
                    <a:pt x="101705" y="33817"/>
                  </a:lnTo>
                  <a:cubicBezTo>
                    <a:pt x="101834" y="33817"/>
                    <a:pt x="101930" y="33720"/>
                    <a:pt x="101930" y="33592"/>
                  </a:cubicBezTo>
                  <a:cubicBezTo>
                    <a:pt x="101930" y="33495"/>
                    <a:pt x="101834" y="33399"/>
                    <a:pt x="101705" y="33399"/>
                  </a:cubicBezTo>
                  <a:close/>
                  <a:moveTo>
                    <a:pt x="102991" y="33399"/>
                  </a:moveTo>
                  <a:cubicBezTo>
                    <a:pt x="102862" y="33399"/>
                    <a:pt x="102766" y="33495"/>
                    <a:pt x="102766" y="33592"/>
                  </a:cubicBezTo>
                  <a:cubicBezTo>
                    <a:pt x="102766" y="33720"/>
                    <a:pt x="102862" y="33817"/>
                    <a:pt x="102991" y="33817"/>
                  </a:cubicBezTo>
                  <a:lnTo>
                    <a:pt x="104245" y="33817"/>
                  </a:lnTo>
                  <a:cubicBezTo>
                    <a:pt x="104373" y="33817"/>
                    <a:pt x="104470" y="33720"/>
                    <a:pt x="104470" y="33592"/>
                  </a:cubicBezTo>
                  <a:cubicBezTo>
                    <a:pt x="104470" y="33495"/>
                    <a:pt x="104373" y="33399"/>
                    <a:pt x="104245" y="33399"/>
                  </a:cubicBezTo>
                  <a:close/>
                  <a:moveTo>
                    <a:pt x="105530" y="33399"/>
                  </a:moveTo>
                  <a:cubicBezTo>
                    <a:pt x="105434" y="33399"/>
                    <a:pt x="105337" y="33495"/>
                    <a:pt x="105337" y="33592"/>
                  </a:cubicBezTo>
                  <a:cubicBezTo>
                    <a:pt x="105337" y="33720"/>
                    <a:pt x="105434" y="33817"/>
                    <a:pt x="105530" y="33817"/>
                  </a:cubicBezTo>
                  <a:lnTo>
                    <a:pt x="106816" y="33817"/>
                  </a:lnTo>
                  <a:cubicBezTo>
                    <a:pt x="106912" y="33817"/>
                    <a:pt x="107009" y="33720"/>
                    <a:pt x="107009" y="33592"/>
                  </a:cubicBezTo>
                  <a:cubicBezTo>
                    <a:pt x="107009" y="33495"/>
                    <a:pt x="106912" y="33399"/>
                    <a:pt x="106816" y="33399"/>
                  </a:cubicBezTo>
                  <a:close/>
                  <a:moveTo>
                    <a:pt x="108102" y="33399"/>
                  </a:moveTo>
                  <a:cubicBezTo>
                    <a:pt x="107973" y="33399"/>
                    <a:pt x="107877" y="33495"/>
                    <a:pt x="107877" y="33592"/>
                  </a:cubicBezTo>
                  <a:cubicBezTo>
                    <a:pt x="107877" y="33720"/>
                    <a:pt x="107973" y="33817"/>
                    <a:pt x="108102" y="33817"/>
                  </a:cubicBezTo>
                  <a:lnTo>
                    <a:pt x="109355" y="33817"/>
                  </a:lnTo>
                  <a:cubicBezTo>
                    <a:pt x="109484" y="33817"/>
                    <a:pt x="109580" y="33720"/>
                    <a:pt x="109580" y="33592"/>
                  </a:cubicBezTo>
                  <a:cubicBezTo>
                    <a:pt x="109580" y="33495"/>
                    <a:pt x="109484" y="33399"/>
                    <a:pt x="109355" y="33399"/>
                  </a:cubicBezTo>
                  <a:close/>
                  <a:moveTo>
                    <a:pt x="110641" y="33399"/>
                  </a:moveTo>
                  <a:cubicBezTo>
                    <a:pt x="110513" y="33399"/>
                    <a:pt x="110416" y="33495"/>
                    <a:pt x="110416" y="33592"/>
                  </a:cubicBezTo>
                  <a:cubicBezTo>
                    <a:pt x="110416" y="33720"/>
                    <a:pt x="110513" y="33817"/>
                    <a:pt x="110641" y="33817"/>
                  </a:cubicBezTo>
                  <a:lnTo>
                    <a:pt x="111927" y="33817"/>
                  </a:lnTo>
                  <a:cubicBezTo>
                    <a:pt x="112023" y="33817"/>
                    <a:pt x="112120" y="33720"/>
                    <a:pt x="112120" y="33592"/>
                  </a:cubicBezTo>
                  <a:cubicBezTo>
                    <a:pt x="112120" y="33495"/>
                    <a:pt x="112023" y="33399"/>
                    <a:pt x="111927" y="33399"/>
                  </a:cubicBezTo>
                  <a:close/>
                  <a:moveTo>
                    <a:pt x="113181" y="33399"/>
                  </a:moveTo>
                  <a:cubicBezTo>
                    <a:pt x="113084" y="33399"/>
                    <a:pt x="112988" y="33495"/>
                    <a:pt x="112988" y="33592"/>
                  </a:cubicBezTo>
                  <a:cubicBezTo>
                    <a:pt x="112988" y="33720"/>
                    <a:pt x="113084" y="33817"/>
                    <a:pt x="113181" y="33817"/>
                  </a:cubicBezTo>
                  <a:lnTo>
                    <a:pt x="114466" y="33817"/>
                  </a:lnTo>
                  <a:cubicBezTo>
                    <a:pt x="114595" y="33817"/>
                    <a:pt x="114691" y="33720"/>
                    <a:pt x="114691" y="33592"/>
                  </a:cubicBezTo>
                  <a:cubicBezTo>
                    <a:pt x="114691" y="33495"/>
                    <a:pt x="114595" y="33399"/>
                    <a:pt x="114466" y="33399"/>
                  </a:cubicBezTo>
                  <a:close/>
                  <a:moveTo>
                    <a:pt x="115752" y="33399"/>
                  </a:moveTo>
                  <a:cubicBezTo>
                    <a:pt x="115624" y="33399"/>
                    <a:pt x="115527" y="33495"/>
                    <a:pt x="115527" y="33592"/>
                  </a:cubicBezTo>
                  <a:cubicBezTo>
                    <a:pt x="115527" y="33720"/>
                    <a:pt x="115624" y="33817"/>
                    <a:pt x="115752" y="33817"/>
                  </a:cubicBezTo>
                  <a:lnTo>
                    <a:pt x="117006" y="33817"/>
                  </a:lnTo>
                  <a:cubicBezTo>
                    <a:pt x="117134" y="33817"/>
                    <a:pt x="117231" y="33720"/>
                    <a:pt x="117231" y="33592"/>
                  </a:cubicBezTo>
                  <a:cubicBezTo>
                    <a:pt x="117231" y="33495"/>
                    <a:pt x="117134" y="33399"/>
                    <a:pt x="117006" y="33399"/>
                  </a:cubicBezTo>
                  <a:close/>
                  <a:moveTo>
                    <a:pt x="118292" y="33399"/>
                  </a:moveTo>
                  <a:cubicBezTo>
                    <a:pt x="118163" y="33399"/>
                    <a:pt x="118067" y="33495"/>
                    <a:pt x="118067" y="33592"/>
                  </a:cubicBezTo>
                  <a:cubicBezTo>
                    <a:pt x="118067" y="33720"/>
                    <a:pt x="118163" y="33817"/>
                    <a:pt x="118292" y="33817"/>
                  </a:cubicBezTo>
                  <a:lnTo>
                    <a:pt x="119577" y="33817"/>
                  </a:lnTo>
                  <a:cubicBezTo>
                    <a:pt x="119674" y="33817"/>
                    <a:pt x="119770" y="33720"/>
                    <a:pt x="119770" y="33592"/>
                  </a:cubicBezTo>
                  <a:cubicBezTo>
                    <a:pt x="119770" y="33495"/>
                    <a:pt x="119674" y="33399"/>
                    <a:pt x="119577" y="33399"/>
                  </a:cubicBezTo>
                  <a:close/>
                  <a:moveTo>
                    <a:pt x="193" y="33463"/>
                  </a:moveTo>
                  <a:cubicBezTo>
                    <a:pt x="97" y="33463"/>
                    <a:pt x="0" y="33560"/>
                    <a:pt x="0" y="33656"/>
                  </a:cubicBezTo>
                  <a:lnTo>
                    <a:pt x="0" y="34942"/>
                  </a:lnTo>
                  <a:cubicBezTo>
                    <a:pt x="0" y="35070"/>
                    <a:pt x="97" y="35167"/>
                    <a:pt x="193" y="35167"/>
                  </a:cubicBezTo>
                  <a:cubicBezTo>
                    <a:pt x="322" y="35167"/>
                    <a:pt x="418" y="35070"/>
                    <a:pt x="418" y="34942"/>
                  </a:cubicBezTo>
                  <a:lnTo>
                    <a:pt x="418" y="33656"/>
                  </a:lnTo>
                  <a:cubicBezTo>
                    <a:pt x="418" y="33560"/>
                    <a:pt x="322" y="33463"/>
                    <a:pt x="193" y="33463"/>
                  </a:cubicBezTo>
                  <a:close/>
                  <a:moveTo>
                    <a:pt x="120092" y="34138"/>
                  </a:moveTo>
                  <a:cubicBezTo>
                    <a:pt x="119995" y="34138"/>
                    <a:pt x="119899" y="34235"/>
                    <a:pt x="119899" y="34331"/>
                  </a:cubicBezTo>
                  <a:lnTo>
                    <a:pt x="119899" y="35617"/>
                  </a:lnTo>
                  <a:cubicBezTo>
                    <a:pt x="119899" y="35745"/>
                    <a:pt x="119995" y="35842"/>
                    <a:pt x="120092" y="35842"/>
                  </a:cubicBezTo>
                  <a:cubicBezTo>
                    <a:pt x="120220" y="35842"/>
                    <a:pt x="120317" y="35745"/>
                    <a:pt x="120317" y="35617"/>
                  </a:cubicBezTo>
                  <a:lnTo>
                    <a:pt x="120317" y="34331"/>
                  </a:lnTo>
                  <a:cubicBezTo>
                    <a:pt x="120317" y="34235"/>
                    <a:pt x="120220" y="34138"/>
                    <a:pt x="120092" y="34138"/>
                  </a:cubicBezTo>
                  <a:close/>
                  <a:moveTo>
                    <a:pt x="193" y="36003"/>
                  </a:moveTo>
                  <a:cubicBezTo>
                    <a:pt x="97" y="36003"/>
                    <a:pt x="0" y="36099"/>
                    <a:pt x="0" y="36228"/>
                  </a:cubicBezTo>
                  <a:lnTo>
                    <a:pt x="0" y="37481"/>
                  </a:lnTo>
                  <a:cubicBezTo>
                    <a:pt x="0" y="37610"/>
                    <a:pt x="97" y="37706"/>
                    <a:pt x="193" y="37706"/>
                  </a:cubicBezTo>
                  <a:cubicBezTo>
                    <a:pt x="322" y="37706"/>
                    <a:pt x="418" y="37610"/>
                    <a:pt x="418" y="37481"/>
                  </a:cubicBezTo>
                  <a:lnTo>
                    <a:pt x="418" y="36228"/>
                  </a:lnTo>
                  <a:cubicBezTo>
                    <a:pt x="418" y="36099"/>
                    <a:pt x="322" y="36003"/>
                    <a:pt x="193" y="36003"/>
                  </a:cubicBezTo>
                  <a:close/>
                  <a:moveTo>
                    <a:pt x="120092" y="36678"/>
                  </a:moveTo>
                  <a:cubicBezTo>
                    <a:pt x="119995" y="36678"/>
                    <a:pt x="119899" y="36774"/>
                    <a:pt x="119899" y="36903"/>
                  </a:cubicBezTo>
                  <a:lnTo>
                    <a:pt x="119899" y="38156"/>
                  </a:lnTo>
                  <a:cubicBezTo>
                    <a:pt x="119899" y="38285"/>
                    <a:pt x="119995" y="38381"/>
                    <a:pt x="120092" y="38381"/>
                  </a:cubicBezTo>
                  <a:cubicBezTo>
                    <a:pt x="120220" y="38381"/>
                    <a:pt x="120317" y="38285"/>
                    <a:pt x="120317" y="38156"/>
                  </a:cubicBezTo>
                  <a:lnTo>
                    <a:pt x="120317" y="36903"/>
                  </a:lnTo>
                  <a:cubicBezTo>
                    <a:pt x="120317" y="36774"/>
                    <a:pt x="120220" y="36678"/>
                    <a:pt x="120092" y="36678"/>
                  </a:cubicBezTo>
                  <a:close/>
                  <a:moveTo>
                    <a:pt x="193" y="38542"/>
                  </a:moveTo>
                  <a:cubicBezTo>
                    <a:pt x="97" y="38542"/>
                    <a:pt x="0" y="38638"/>
                    <a:pt x="0" y="38767"/>
                  </a:cubicBezTo>
                  <a:lnTo>
                    <a:pt x="0" y="40053"/>
                  </a:lnTo>
                  <a:cubicBezTo>
                    <a:pt x="0" y="40149"/>
                    <a:pt x="97" y="40246"/>
                    <a:pt x="193" y="40246"/>
                  </a:cubicBezTo>
                  <a:cubicBezTo>
                    <a:pt x="322" y="40246"/>
                    <a:pt x="418" y="40149"/>
                    <a:pt x="418" y="40053"/>
                  </a:cubicBezTo>
                  <a:lnTo>
                    <a:pt x="418" y="38767"/>
                  </a:lnTo>
                  <a:cubicBezTo>
                    <a:pt x="418" y="38638"/>
                    <a:pt x="322" y="38542"/>
                    <a:pt x="193" y="38542"/>
                  </a:cubicBezTo>
                  <a:close/>
                  <a:moveTo>
                    <a:pt x="120092" y="39249"/>
                  </a:moveTo>
                  <a:cubicBezTo>
                    <a:pt x="119995" y="39249"/>
                    <a:pt x="119899" y="39313"/>
                    <a:pt x="119899" y="39442"/>
                  </a:cubicBezTo>
                  <a:lnTo>
                    <a:pt x="119899" y="40728"/>
                  </a:lnTo>
                  <a:cubicBezTo>
                    <a:pt x="119899" y="40824"/>
                    <a:pt x="119995" y="40921"/>
                    <a:pt x="120092" y="40921"/>
                  </a:cubicBezTo>
                  <a:cubicBezTo>
                    <a:pt x="120220" y="40921"/>
                    <a:pt x="120317" y="40824"/>
                    <a:pt x="120317" y="40728"/>
                  </a:cubicBezTo>
                  <a:lnTo>
                    <a:pt x="120317" y="39442"/>
                  </a:lnTo>
                  <a:cubicBezTo>
                    <a:pt x="120317" y="39313"/>
                    <a:pt x="120220" y="39249"/>
                    <a:pt x="120092" y="39249"/>
                  </a:cubicBezTo>
                  <a:close/>
                  <a:moveTo>
                    <a:pt x="193" y="41114"/>
                  </a:moveTo>
                  <a:cubicBezTo>
                    <a:pt x="97" y="41114"/>
                    <a:pt x="0" y="41210"/>
                    <a:pt x="0" y="41306"/>
                  </a:cubicBezTo>
                  <a:lnTo>
                    <a:pt x="0" y="42592"/>
                  </a:lnTo>
                  <a:cubicBezTo>
                    <a:pt x="0" y="42721"/>
                    <a:pt x="97" y="42817"/>
                    <a:pt x="193" y="42817"/>
                  </a:cubicBezTo>
                  <a:cubicBezTo>
                    <a:pt x="322" y="42817"/>
                    <a:pt x="418" y="42721"/>
                    <a:pt x="418" y="42592"/>
                  </a:cubicBezTo>
                  <a:lnTo>
                    <a:pt x="418" y="41306"/>
                  </a:lnTo>
                  <a:cubicBezTo>
                    <a:pt x="418" y="41210"/>
                    <a:pt x="322" y="41114"/>
                    <a:pt x="193" y="41114"/>
                  </a:cubicBezTo>
                  <a:close/>
                  <a:moveTo>
                    <a:pt x="120092" y="41789"/>
                  </a:moveTo>
                  <a:cubicBezTo>
                    <a:pt x="119995" y="41789"/>
                    <a:pt x="119899" y="41885"/>
                    <a:pt x="119899" y="41981"/>
                  </a:cubicBezTo>
                  <a:lnTo>
                    <a:pt x="119899" y="43267"/>
                  </a:lnTo>
                  <a:cubicBezTo>
                    <a:pt x="119899" y="43396"/>
                    <a:pt x="119995" y="43492"/>
                    <a:pt x="120092" y="43492"/>
                  </a:cubicBezTo>
                  <a:cubicBezTo>
                    <a:pt x="120220" y="43492"/>
                    <a:pt x="120317" y="43396"/>
                    <a:pt x="120317" y="43267"/>
                  </a:cubicBezTo>
                  <a:lnTo>
                    <a:pt x="120317" y="41981"/>
                  </a:lnTo>
                  <a:cubicBezTo>
                    <a:pt x="120317" y="41885"/>
                    <a:pt x="120220" y="41789"/>
                    <a:pt x="120092" y="41789"/>
                  </a:cubicBezTo>
                  <a:close/>
                  <a:moveTo>
                    <a:pt x="193" y="43653"/>
                  </a:moveTo>
                  <a:cubicBezTo>
                    <a:pt x="97" y="43653"/>
                    <a:pt x="0" y="43749"/>
                    <a:pt x="0" y="43878"/>
                  </a:cubicBezTo>
                  <a:lnTo>
                    <a:pt x="0" y="45132"/>
                  </a:lnTo>
                  <a:cubicBezTo>
                    <a:pt x="0" y="45260"/>
                    <a:pt x="97" y="45357"/>
                    <a:pt x="193" y="45357"/>
                  </a:cubicBezTo>
                  <a:cubicBezTo>
                    <a:pt x="322" y="45357"/>
                    <a:pt x="418" y="45260"/>
                    <a:pt x="418" y="45132"/>
                  </a:cubicBezTo>
                  <a:lnTo>
                    <a:pt x="418" y="43878"/>
                  </a:lnTo>
                  <a:cubicBezTo>
                    <a:pt x="418" y="43749"/>
                    <a:pt x="322" y="43653"/>
                    <a:pt x="193" y="43653"/>
                  </a:cubicBezTo>
                  <a:close/>
                  <a:moveTo>
                    <a:pt x="120092" y="44328"/>
                  </a:moveTo>
                  <a:cubicBezTo>
                    <a:pt x="119995" y="44328"/>
                    <a:pt x="119899" y="44424"/>
                    <a:pt x="119899" y="44553"/>
                  </a:cubicBezTo>
                  <a:lnTo>
                    <a:pt x="119899" y="45839"/>
                  </a:lnTo>
                  <a:cubicBezTo>
                    <a:pt x="119899" y="45935"/>
                    <a:pt x="119995" y="46032"/>
                    <a:pt x="120092" y="46032"/>
                  </a:cubicBezTo>
                  <a:cubicBezTo>
                    <a:pt x="120220" y="46032"/>
                    <a:pt x="120317" y="45935"/>
                    <a:pt x="120317" y="45839"/>
                  </a:cubicBezTo>
                  <a:lnTo>
                    <a:pt x="120317" y="44553"/>
                  </a:lnTo>
                  <a:cubicBezTo>
                    <a:pt x="120317" y="44424"/>
                    <a:pt x="120220" y="44328"/>
                    <a:pt x="120092" y="44328"/>
                  </a:cubicBezTo>
                  <a:close/>
                  <a:moveTo>
                    <a:pt x="120092" y="46900"/>
                  </a:moveTo>
                  <a:cubicBezTo>
                    <a:pt x="119995" y="46900"/>
                    <a:pt x="119899" y="46996"/>
                    <a:pt x="119899" y="47092"/>
                  </a:cubicBezTo>
                  <a:lnTo>
                    <a:pt x="119899" y="48378"/>
                  </a:lnTo>
                  <a:cubicBezTo>
                    <a:pt x="119899" y="48507"/>
                    <a:pt x="119995" y="48571"/>
                    <a:pt x="120092" y="48571"/>
                  </a:cubicBezTo>
                  <a:cubicBezTo>
                    <a:pt x="120220" y="48571"/>
                    <a:pt x="120317" y="48507"/>
                    <a:pt x="120317" y="48378"/>
                  </a:cubicBezTo>
                  <a:lnTo>
                    <a:pt x="120317" y="47092"/>
                  </a:lnTo>
                  <a:cubicBezTo>
                    <a:pt x="120317" y="46996"/>
                    <a:pt x="120220" y="46900"/>
                    <a:pt x="120092" y="46900"/>
                  </a:cubicBezTo>
                  <a:close/>
                  <a:moveTo>
                    <a:pt x="120092" y="49439"/>
                  </a:moveTo>
                  <a:cubicBezTo>
                    <a:pt x="119995" y="49439"/>
                    <a:pt x="119899" y="49535"/>
                    <a:pt x="119899" y="49664"/>
                  </a:cubicBezTo>
                  <a:lnTo>
                    <a:pt x="119899" y="50918"/>
                  </a:lnTo>
                  <a:cubicBezTo>
                    <a:pt x="119899" y="51046"/>
                    <a:pt x="119995" y="51143"/>
                    <a:pt x="120092" y="51143"/>
                  </a:cubicBezTo>
                  <a:cubicBezTo>
                    <a:pt x="120220" y="51143"/>
                    <a:pt x="120317" y="51046"/>
                    <a:pt x="120317" y="50918"/>
                  </a:cubicBezTo>
                  <a:lnTo>
                    <a:pt x="120317" y="49664"/>
                  </a:lnTo>
                  <a:cubicBezTo>
                    <a:pt x="120317" y="49535"/>
                    <a:pt x="120220" y="49439"/>
                    <a:pt x="120092" y="49439"/>
                  </a:cubicBezTo>
                  <a:close/>
                  <a:moveTo>
                    <a:pt x="120092" y="51978"/>
                  </a:moveTo>
                  <a:cubicBezTo>
                    <a:pt x="119995" y="51978"/>
                    <a:pt x="119899" y="52075"/>
                    <a:pt x="119899" y="52203"/>
                  </a:cubicBezTo>
                  <a:lnTo>
                    <a:pt x="119899" y="53489"/>
                  </a:lnTo>
                  <a:cubicBezTo>
                    <a:pt x="119899" y="53586"/>
                    <a:pt x="119995" y="53682"/>
                    <a:pt x="120092" y="53682"/>
                  </a:cubicBezTo>
                  <a:cubicBezTo>
                    <a:pt x="120220" y="53682"/>
                    <a:pt x="120317" y="53586"/>
                    <a:pt x="120317" y="53489"/>
                  </a:cubicBezTo>
                  <a:lnTo>
                    <a:pt x="120317" y="52203"/>
                  </a:lnTo>
                  <a:cubicBezTo>
                    <a:pt x="120317" y="52075"/>
                    <a:pt x="120220" y="51978"/>
                    <a:pt x="120092" y="51978"/>
                  </a:cubicBezTo>
                  <a:close/>
                  <a:moveTo>
                    <a:pt x="120092" y="54550"/>
                  </a:moveTo>
                  <a:cubicBezTo>
                    <a:pt x="119995" y="54550"/>
                    <a:pt x="119899" y="54646"/>
                    <a:pt x="119899" y="54743"/>
                  </a:cubicBezTo>
                  <a:lnTo>
                    <a:pt x="119899" y="56029"/>
                  </a:lnTo>
                  <a:cubicBezTo>
                    <a:pt x="119899" y="56157"/>
                    <a:pt x="119995" y="56254"/>
                    <a:pt x="120092" y="56254"/>
                  </a:cubicBezTo>
                  <a:cubicBezTo>
                    <a:pt x="120220" y="56254"/>
                    <a:pt x="120317" y="56157"/>
                    <a:pt x="120317" y="56029"/>
                  </a:cubicBezTo>
                  <a:lnTo>
                    <a:pt x="120317" y="54743"/>
                  </a:lnTo>
                  <a:cubicBezTo>
                    <a:pt x="120317" y="54646"/>
                    <a:pt x="120220" y="54550"/>
                    <a:pt x="120092" y="54550"/>
                  </a:cubicBezTo>
                  <a:close/>
                  <a:moveTo>
                    <a:pt x="120092" y="57089"/>
                  </a:moveTo>
                  <a:cubicBezTo>
                    <a:pt x="119995" y="57089"/>
                    <a:pt x="119899" y="57186"/>
                    <a:pt x="119899" y="57314"/>
                  </a:cubicBezTo>
                  <a:lnTo>
                    <a:pt x="119899" y="58568"/>
                  </a:lnTo>
                  <a:cubicBezTo>
                    <a:pt x="119899" y="58697"/>
                    <a:pt x="119995" y="58793"/>
                    <a:pt x="120092" y="58793"/>
                  </a:cubicBezTo>
                  <a:cubicBezTo>
                    <a:pt x="120220" y="58793"/>
                    <a:pt x="120317" y="58697"/>
                    <a:pt x="120317" y="58568"/>
                  </a:cubicBezTo>
                  <a:lnTo>
                    <a:pt x="120317" y="57314"/>
                  </a:lnTo>
                  <a:cubicBezTo>
                    <a:pt x="120317" y="57186"/>
                    <a:pt x="120220" y="57089"/>
                    <a:pt x="120092" y="57089"/>
                  </a:cubicBezTo>
                  <a:close/>
                  <a:moveTo>
                    <a:pt x="120092" y="59629"/>
                  </a:moveTo>
                  <a:cubicBezTo>
                    <a:pt x="119995" y="59629"/>
                    <a:pt x="119899" y="59725"/>
                    <a:pt x="119899" y="59854"/>
                  </a:cubicBezTo>
                  <a:lnTo>
                    <a:pt x="119899" y="61140"/>
                  </a:lnTo>
                  <a:cubicBezTo>
                    <a:pt x="119899" y="61236"/>
                    <a:pt x="119995" y="61332"/>
                    <a:pt x="120092" y="61332"/>
                  </a:cubicBezTo>
                  <a:cubicBezTo>
                    <a:pt x="120220" y="61332"/>
                    <a:pt x="120317" y="61236"/>
                    <a:pt x="120317" y="61140"/>
                  </a:cubicBezTo>
                  <a:lnTo>
                    <a:pt x="120317" y="59854"/>
                  </a:lnTo>
                  <a:cubicBezTo>
                    <a:pt x="120317" y="59725"/>
                    <a:pt x="120220" y="59629"/>
                    <a:pt x="120092" y="59629"/>
                  </a:cubicBezTo>
                  <a:close/>
                  <a:moveTo>
                    <a:pt x="120092" y="62200"/>
                  </a:moveTo>
                  <a:cubicBezTo>
                    <a:pt x="119995" y="62200"/>
                    <a:pt x="119899" y="62297"/>
                    <a:pt x="119899" y="62393"/>
                  </a:cubicBezTo>
                  <a:lnTo>
                    <a:pt x="119899" y="63679"/>
                  </a:lnTo>
                  <a:cubicBezTo>
                    <a:pt x="119899" y="63808"/>
                    <a:pt x="119995" y="63904"/>
                    <a:pt x="120092" y="63904"/>
                  </a:cubicBezTo>
                  <a:cubicBezTo>
                    <a:pt x="120220" y="63904"/>
                    <a:pt x="120317" y="63808"/>
                    <a:pt x="120317" y="63679"/>
                  </a:cubicBezTo>
                  <a:lnTo>
                    <a:pt x="120317" y="62393"/>
                  </a:lnTo>
                  <a:cubicBezTo>
                    <a:pt x="120317" y="62297"/>
                    <a:pt x="120220" y="62200"/>
                    <a:pt x="120092" y="62200"/>
                  </a:cubicBezTo>
                  <a:close/>
                  <a:moveTo>
                    <a:pt x="120092" y="64740"/>
                  </a:moveTo>
                  <a:cubicBezTo>
                    <a:pt x="119995" y="64740"/>
                    <a:pt x="119899" y="64836"/>
                    <a:pt x="119899" y="64965"/>
                  </a:cubicBezTo>
                  <a:lnTo>
                    <a:pt x="119899" y="66218"/>
                  </a:lnTo>
                  <a:cubicBezTo>
                    <a:pt x="119899" y="66347"/>
                    <a:pt x="119995" y="66443"/>
                    <a:pt x="120092" y="66443"/>
                  </a:cubicBezTo>
                  <a:cubicBezTo>
                    <a:pt x="120220" y="66443"/>
                    <a:pt x="120317" y="66347"/>
                    <a:pt x="120317" y="66218"/>
                  </a:cubicBezTo>
                  <a:lnTo>
                    <a:pt x="120317" y="64965"/>
                  </a:lnTo>
                  <a:cubicBezTo>
                    <a:pt x="120317" y="64836"/>
                    <a:pt x="120220" y="64740"/>
                    <a:pt x="120092" y="64740"/>
                  </a:cubicBezTo>
                  <a:close/>
                  <a:moveTo>
                    <a:pt x="120092" y="67279"/>
                  </a:moveTo>
                  <a:cubicBezTo>
                    <a:pt x="119995" y="67279"/>
                    <a:pt x="119899" y="67376"/>
                    <a:pt x="119899" y="67504"/>
                  </a:cubicBezTo>
                  <a:lnTo>
                    <a:pt x="119899" y="68790"/>
                  </a:lnTo>
                  <a:cubicBezTo>
                    <a:pt x="119899" y="68886"/>
                    <a:pt x="119995" y="68983"/>
                    <a:pt x="120092" y="68983"/>
                  </a:cubicBezTo>
                  <a:cubicBezTo>
                    <a:pt x="120220" y="68983"/>
                    <a:pt x="120317" y="68886"/>
                    <a:pt x="120317" y="68790"/>
                  </a:cubicBezTo>
                  <a:lnTo>
                    <a:pt x="120317" y="67504"/>
                  </a:lnTo>
                  <a:cubicBezTo>
                    <a:pt x="120317" y="67376"/>
                    <a:pt x="120220" y="67279"/>
                    <a:pt x="120092" y="67279"/>
                  </a:cubicBezTo>
                  <a:close/>
                  <a:moveTo>
                    <a:pt x="120092" y="69851"/>
                  </a:moveTo>
                  <a:cubicBezTo>
                    <a:pt x="119995" y="69851"/>
                    <a:pt x="119899" y="69947"/>
                    <a:pt x="119899" y="70044"/>
                  </a:cubicBezTo>
                  <a:lnTo>
                    <a:pt x="119899" y="71329"/>
                  </a:lnTo>
                  <a:cubicBezTo>
                    <a:pt x="119899" y="71458"/>
                    <a:pt x="119995" y="71554"/>
                    <a:pt x="120092" y="71554"/>
                  </a:cubicBezTo>
                  <a:cubicBezTo>
                    <a:pt x="120220" y="71554"/>
                    <a:pt x="120317" y="71458"/>
                    <a:pt x="120317" y="71329"/>
                  </a:cubicBezTo>
                  <a:lnTo>
                    <a:pt x="120317" y="70044"/>
                  </a:lnTo>
                  <a:cubicBezTo>
                    <a:pt x="120317" y="69947"/>
                    <a:pt x="120220" y="69851"/>
                    <a:pt x="120092" y="69851"/>
                  </a:cubicBezTo>
                  <a:close/>
                  <a:moveTo>
                    <a:pt x="120092" y="72390"/>
                  </a:moveTo>
                  <a:cubicBezTo>
                    <a:pt x="119995" y="72390"/>
                    <a:pt x="119899" y="72487"/>
                    <a:pt x="119899" y="72615"/>
                  </a:cubicBezTo>
                  <a:lnTo>
                    <a:pt x="119899" y="73869"/>
                  </a:lnTo>
                  <a:cubicBezTo>
                    <a:pt x="119899" y="73997"/>
                    <a:pt x="119995" y="74094"/>
                    <a:pt x="120092" y="74094"/>
                  </a:cubicBezTo>
                  <a:cubicBezTo>
                    <a:pt x="120220" y="74094"/>
                    <a:pt x="120317" y="73997"/>
                    <a:pt x="120317" y="73869"/>
                  </a:cubicBezTo>
                  <a:lnTo>
                    <a:pt x="120317" y="72615"/>
                  </a:lnTo>
                  <a:cubicBezTo>
                    <a:pt x="120317" y="72487"/>
                    <a:pt x="120220" y="72390"/>
                    <a:pt x="120092" y="72390"/>
                  </a:cubicBezTo>
                  <a:close/>
                  <a:moveTo>
                    <a:pt x="120092" y="74930"/>
                  </a:moveTo>
                  <a:cubicBezTo>
                    <a:pt x="119995" y="74930"/>
                    <a:pt x="119899" y="75026"/>
                    <a:pt x="119899" y="75155"/>
                  </a:cubicBezTo>
                  <a:lnTo>
                    <a:pt x="119899" y="76408"/>
                  </a:lnTo>
                  <a:cubicBezTo>
                    <a:pt x="119899" y="76537"/>
                    <a:pt x="119995" y="76633"/>
                    <a:pt x="120092" y="76633"/>
                  </a:cubicBezTo>
                  <a:cubicBezTo>
                    <a:pt x="120220" y="76633"/>
                    <a:pt x="120317" y="76537"/>
                    <a:pt x="120317" y="76408"/>
                  </a:cubicBezTo>
                  <a:lnTo>
                    <a:pt x="120317" y="75155"/>
                  </a:lnTo>
                  <a:cubicBezTo>
                    <a:pt x="120317" y="75026"/>
                    <a:pt x="120220" y="74930"/>
                    <a:pt x="120092" y="74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3820;p64">
              <a:extLst>
                <a:ext uri="{FF2B5EF4-FFF2-40B4-BE49-F238E27FC236}">
                  <a16:creationId xmlns:a16="http://schemas.microsoft.com/office/drawing/2014/main" id="{9186A4E7-3EB6-49F3-B73F-AFFDF0B0F97D}"/>
                </a:ext>
              </a:extLst>
            </p:cNvPr>
            <p:cNvSpPr/>
            <p:nvPr/>
          </p:nvSpPr>
          <p:spPr>
            <a:xfrm>
              <a:off x="4008475" y="962975"/>
              <a:ext cx="286100" cy="383350"/>
            </a:xfrm>
            <a:custGeom>
              <a:avLst/>
              <a:gdLst/>
              <a:ahLst/>
              <a:cxnLst/>
              <a:rect l="l" t="t" r="r" b="b"/>
              <a:pathLst>
                <a:path w="11444" h="15334" extrusionOk="0">
                  <a:moveTo>
                    <a:pt x="0" y="0"/>
                  </a:moveTo>
                  <a:lnTo>
                    <a:pt x="7683" y="15333"/>
                  </a:lnTo>
                  <a:lnTo>
                    <a:pt x="11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3821;p64">
              <a:extLst>
                <a:ext uri="{FF2B5EF4-FFF2-40B4-BE49-F238E27FC236}">
                  <a16:creationId xmlns:a16="http://schemas.microsoft.com/office/drawing/2014/main" id="{DBCE0187-E363-49A4-BCEA-9E4696E159B7}"/>
                </a:ext>
              </a:extLst>
            </p:cNvPr>
            <p:cNvSpPr/>
            <p:nvPr/>
          </p:nvSpPr>
          <p:spPr>
            <a:xfrm>
              <a:off x="4002850" y="957350"/>
              <a:ext cx="297350" cy="394000"/>
            </a:xfrm>
            <a:custGeom>
              <a:avLst/>
              <a:gdLst/>
              <a:ahLst/>
              <a:cxnLst/>
              <a:rect l="l" t="t" r="r" b="b"/>
              <a:pathLst>
                <a:path w="11894" h="15760" extrusionOk="0">
                  <a:moveTo>
                    <a:pt x="11379" y="450"/>
                  </a:moveTo>
                  <a:lnTo>
                    <a:pt x="7815" y="14954"/>
                  </a:lnTo>
                  <a:lnTo>
                    <a:pt x="579" y="450"/>
                  </a:lnTo>
                  <a:close/>
                  <a:moveTo>
                    <a:pt x="225" y="0"/>
                  </a:moveTo>
                  <a:cubicBezTo>
                    <a:pt x="161" y="0"/>
                    <a:pt x="97" y="32"/>
                    <a:pt x="64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7715" y="15655"/>
                  </a:lnTo>
                  <a:cubicBezTo>
                    <a:pt x="7741" y="15707"/>
                    <a:pt x="7810" y="15760"/>
                    <a:pt x="7870" y="15760"/>
                  </a:cubicBezTo>
                  <a:cubicBezTo>
                    <a:pt x="7883" y="15760"/>
                    <a:pt x="7896" y="15757"/>
                    <a:pt x="7908" y="15751"/>
                  </a:cubicBezTo>
                  <a:cubicBezTo>
                    <a:pt x="8004" y="15751"/>
                    <a:pt x="8068" y="15687"/>
                    <a:pt x="8101" y="15590"/>
                  </a:cubicBezTo>
                  <a:lnTo>
                    <a:pt x="11861" y="257"/>
                  </a:lnTo>
                  <a:cubicBezTo>
                    <a:pt x="11894" y="225"/>
                    <a:pt x="11861" y="129"/>
                    <a:pt x="11829" y="97"/>
                  </a:cubicBezTo>
                  <a:cubicBezTo>
                    <a:pt x="11797" y="32"/>
                    <a:pt x="11733" y="0"/>
                    <a:pt x="1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3822;p64">
              <a:extLst>
                <a:ext uri="{FF2B5EF4-FFF2-40B4-BE49-F238E27FC236}">
                  <a16:creationId xmlns:a16="http://schemas.microsoft.com/office/drawing/2014/main" id="{78A6BBEE-2E31-4E43-8661-0DE990CBE287}"/>
                </a:ext>
              </a:extLst>
            </p:cNvPr>
            <p:cNvSpPr/>
            <p:nvPr/>
          </p:nvSpPr>
          <p:spPr>
            <a:xfrm>
              <a:off x="4039000" y="977425"/>
              <a:ext cx="182450" cy="368900"/>
            </a:xfrm>
            <a:custGeom>
              <a:avLst/>
              <a:gdLst/>
              <a:ahLst/>
              <a:cxnLst/>
              <a:rect l="l" t="t" r="r" b="b"/>
              <a:pathLst>
                <a:path w="7298" h="14756" extrusionOk="0">
                  <a:moveTo>
                    <a:pt x="1" y="1"/>
                  </a:moveTo>
                  <a:lnTo>
                    <a:pt x="6462" y="14755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3823;p64">
              <a:extLst>
                <a:ext uri="{FF2B5EF4-FFF2-40B4-BE49-F238E27FC236}">
                  <a16:creationId xmlns:a16="http://schemas.microsoft.com/office/drawing/2014/main" id="{31C610A0-6569-4325-83DA-F575D523BF17}"/>
                </a:ext>
              </a:extLst>
            </p:cNvPr>
            <p:cNvSpPr/>
            <p:nvPr/>
          </p:nvSpPr>
          <p:spPr>
            <a:xfrm>
              <a:off x="4033375" y="971800"/>
              <a:ext cx="192900" cy="379550"/>
            </a:xfrm>
            <a:custGeom>
              <a:avLst/>
              <a:gdLst/>
              <a:ahLst/>
              <a:cxnLst/>
              <a:rect l="l" t="t" r="r" b="b"/>
              <a:pathLst>
                <a:path w="7716" h="15182" extrusionOk="0">
                  <a:moveTo>
                    <a:pt x="7297" y="451"/>
                  </a:moveTo>
                  <a:lnTo>
                    <a:pt x="6513" y="14049"/>
                  </a:lnTo>
                  <a:lnTo>
                    <a:pt x="547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65"/>
                    <a:pt x="65" y="97"/>
                  </a:cubicBezTo>
                  <a:cubicBezTo>
                    <a:pt x="33" y="162"/>
                    <a:pt x="1" y="258"/>
                    <a:pt x="33" y="322"/>
                  </a:cubicBezTo>
                  <a:lnTo>
                    <a:pt x="6494" y="15045"/>
                  </a:lnTo>
                  <a:cubicBezTo>
                    <a:pt x="6520" y="15124"/>
                    <a:pt x="6590" y="15181"/>
                    <a:pt x="6668" y="15181"/>
                  </a:cubicBezTo>
                  <a:cubicBezTo>
                    <a:pt x="6685" y="15181"/>
                    <a:pt x="6702" y="15179"/>
                    <a:pt x="6719" y="15173"/>
                  </a:cubicBezTo>
                  <a:cubicBezTo>
                    <a:pt x="6815" y="15173"/>
                    <a:pt x="6880" y="15077"/>
                    <a:pt x="6880" y="14980"/>
                  </a:cubicBezTo>
                  <a:lnTo>
                    <a:pt x="7715" y="226"/>
                  </a:lnTo>
                  <a:cubicBezTo>
                    <a:pt x="7715" y="194"/>
                    <a:pt x="7715" y="130"/>
                    <a:pt x="7651" y="65"/>
                  </a:cubicBezTo>
                  <a:cubicBezTo>
                    <a:pt x="7619" y="33"/>
                    <a:pt x="7555" y="1"/>
                    <a:pt x="7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3824;p64">
              <a:extLst>
                <a:ext uri="{FF2B5EF4-FFF2-40B4-BE49-F238E27FC236}">
                  <a16:creationId xmlns:a16="http://schemas.microsoft.com/office/drawing/2014/main" id="{F9CDCC60-3AA6-49E3-BD5E-A182FA6CAE97}"/>
                </a:ext>
              </a:extLst>
            </p:cNvPr>
            <p:cNvSpPr/>
            <p:nvPr/>
          </p:nvSpPr>
          <p:spPr>
            <a:xfrm>
              <a:off x="3998825" y="948500"/>
              <a:ext cx="201725" cy="397825"/>
            </a:xfrm>
            <a:custGeom>
              <a:avLst/>
              <a:gdLst/>
              <a:ahLst/>
              <a:cxnLst/>
              <a:rect l="l" t="t" r="r" b="b"/>
              <a:pathLst>
                <a:path w="8069" h="15913" extrusionOk="0">
                  <a:moveTo>
                    <a:pt x="0" y="1"/>
                  </a:moveTo>
                  <a:lnTo>
                    <a:pt x="8069" y="15912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3825;p64">
              <a:extLst>
                <a:ext uri="{FF2B5EF4-FFF2-40B4-BE49-F238E27FC236}">
                  <a16:creationId xmlns:a16="http://schemas.microsoft.com/office/drawing/2014/main" id="{530685B2-1C76-494E-BEA4-DF53C543F11A}"/>
                </a:ext>
              </a:extLst>
            </p:cNvPr>
            <p:cNvSpPr/>
            <p:nvPr/>
          </p:nvSpPr>
          <p:spPr>
            <a:xfrm>
              <a:off x="3993200" y="943675"/>
              <a:ext cx="212175" cy="407675"/>
            </a:xfrm>
            <a:custGeom>
              <a:avLst/>
              <a:gdLst/>
              <a:ahLst/>
              <a:cxnLst/>
              <a:rect l="l" t="t" r="r" b="b"/>
              <a:pathLst>
                <a:path w="8487" h="16307" extrusionOk="0">
                  <a:moveTo>
                    <a:pt x="7297" y="419"/>
                  </a:moveTo>
                  <a:lnTo>
                    <a:pt x="8022" y="15152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33" y="97"/>
                  </a:cubicBezTo>
                  <a:cubicBezTo>
                    <a:pt x="0" y="162"/>
                    <a:pt x="0" y="226"/>
                    <a:pt x="33" y="290"/>
                  </a:cubicBezTo>
                  <a:lnTo>
                    <a:pt x="8101" y="16202"/>
                  </a:lnTo>
                  <a:cubicBezTo>
                    <a:pt x="8127" y="16254"/>
                    <a:pt x="8196" y="16307"/>
                    <a:pt x="8273" y="16307"/>
                  </a:cubicBezTo>
                  <a:cubicBezTo>
                    <a:pt x="8290" y="16307"/>
                    <a:pt x="8308" y="16304"/>
                    <a:pt x="8326" y="16298"/>
                  </a:cubicBezTo>
                  <a:cubicBezTo>
                    <a:pt x="8422" y="16266"/>
                    <a:pt x="8487" y="16170"/>
                    <a:pt x="8487" y="16073"/>
                  </a:cubicBezTo>
                  <a:lnTo>
                    <a:pt x="7715" y="194"/>
                  </a:lnTo>
                  <a:cubicBezTo>
                    <a:pt x="7715" y="65"/>
                    <a:pt x="7619" y="1"/>
                    <a:pt x="7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3826;p64">
              <a:extLst>
                <a:ext uri="{FF2B5EF4-FFF2-40B4-BE49-F238E27FC236}">
                  <a16:creationId xmlns:a16="http://schemas.microsoft.com/office/drawing/2014/main" id="{96504274-538C-4FC2-B4CA-0C262A6F8C6A}"/>
                </a:ext>
              </a:extLst>
            </p:cNvPr>
            <p:cNvSpPr/>
            <p:nvPr/>
          </p:nvSpPr>
          <p:spPr>
            <a:xfrm>
              <a:off x="3567275" y="876975"/>
              <a:ext cx="633275" cy="469350"/>
            </a:xfrm>
            <a:custGeom>
              <a:avLst/>
              <a:gdLst/>
              <a:ahLst/>
              <a:cxnLst/>
              <a:rect l="l" t="t" r="r" b="b"/>
              <a:pathLst>
                <a:path w="25331" h="18774" extrusionOk="0">
                  <a:moveTo>
                    <a:pt x="1" y="1"/>
                  </a:moveTo>
                  <a:lnTo>
                    <a:pt x="4630" y="18773"/>
                  </a:lnTo>
                  <a:lnTo>
                    <a:pt x="25331" y="18773"/>
                  </a:lnTo>
                  <a:lnTo>
                    <a:pt x="22052" y="2155"/>
                  </a:lnTo>
                  <a:lnTo>
                    <a:pt x="11734" y="2155"/>
                  </a:lnTo>
                  <a:lnTo>
                    <a:pt x="9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3827;p64">
              <a:extLst>
                <a:ext uri="{FF2B5EF4-FFF2-40B4-BE49-F238E27FC236}">
                  <a16:creationId xmlns:a16="http://schemas.microsoft.com/office/drawing/2014/main" id="{F02E263F-4F76-4D24-8AF0-9F9E7D65C319}"/>
                </a:ext>
              </a:extLst>
            </p:cNvPr>
            <p:cNvSpPr/>
            <p:nvPr/>
          </p:nvSpPr>
          <p:spPr>
            <a:xfrm>
              <a:off x="3561650" y="872175"/>
              <a:ext cx="643725" cy="478975"/>
            </a:xfrm>
            <a:custGeom>
              <a:avLst/>
              <a:gdLst/>
              <a:ahLst/>
              <a:cxnLst/>
              <a:rect l="l" t="t" r="r" b="b"/>
              <a:pathLst>
                <a:path w="25749" h="19159" extrusionOk="0">
                  <a:moveTo>
                    <a:pt x="9998" y="418"/>
                  </a:moveTo>
                  <a:lnTo>
                    <a:pt x="11798" y="2475"/>
                  </a:lnTo>
                  <a:cubicBezTo>
                    <a:pt x="11830" y="2507"/>
                    <a:pt x="11894" y="2539"/>
                    <a:pt x="11959" y="2539"/>
                  </a:cubicBezTo>
                  <a:lnTo>
                    <a:pt x="22084" y="2539"/>
                  </a:lnTo>
                  <a:lnTo>
                    <a:pt x="25299" y="18740"/>
                  </a:lnTo>
                  <a:lnTo>
                    <a:pt x="5015" y="18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33" y="64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4630" y="18997"/>
                  </a:lnTo>
                  <a:cubicBezTo>
                    <a:pt x="4662" y="19094"/>
                    <a:pt x="4758" y="19158"/>
                    <a:pt x="4855" y="19158"/>
                  </a:cubicBezTo>
                  <a:lnTo>
                    <a:pt x="25556" y="19158"/>
                  </a:lnTo>
                  <a:cubicBezTo>
                    <a:pt x="25620" y="19158"/>
                    <a:pt x="25652" y="19126"/>
                    <a:pt x="25716" y="19094"/>
                  </a:cubicBezTo>
                  <a:cubicBezTo>
                    <a:pt x="25749" y="19030"/>
                    <a:pt x="25749" y="18965"/>
                    <a:pt x="25749" y="18901"/>
                  </a:cubicBezTo>
                  <a:lnTo>
                    <a:pt x="22470" y="2282"/>
                  </a:lnTo>
                  <a:cubicBezTo>
                    <a:pt x="22438" y="2186"/>
                    <a:pt x="22373" y="2122"/>
                    <a:pt x="22277" y="2122"/>
                  </a:cubicBezTo>
                  <a:lnTo>
                    <a:pt x="12063" y="2122"/>
                  </a:lnTo>
                  <a:lnTo>
                    <a:pt x="10255" y="64"/>
                  </a:lnTo>
                  <a:cubicBezTo>
                    <a:pt x="10191" y="32"/>
                    <a:pt x="10159" y="0"/>
                    <a:pt x="1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3828;p64">
              <a:extLst>
                <a:ext uri="{FF2B5EF4-FFF2-40B4-BE49-F238E27FC236}">
                  <a16:creationId xmlns:a16="http://schemas.microsoft.com/office/drawing/2014/main" id="{1D7C55AC-DBA8-4B4D-86CD-F02C9B75797C}"/>
                </a:ext>
              </a:extLst>
            </p:cNvPr>
            <p:cNvSpPr/>
            <p:nvPr/>
          </p:nvSpPr>
          <p:spPr>
            <a:xfrm>
              <a:off x="4486625" y="1409775"/>
              <a:ext cx="694325" cy="411475"/>
            </a:xfrm>
            <a:custGeom>
              <a:avLst/>
              <a:gdLst/>
              <a:ahLst/>
              <a:cxnLst/>
              <a:rect l="l" t="t" r="r" b="b"/>
              <a:pathLst>
                <a:path w="27773" h="16459" extrusionOk="0">
                  <a:moveTo>
                    <a:pt x="1961" y="1"/>
                  </a:moveTo>
                  <a:cubicBezTo>
                    <a:pt x="868" y="1"/>
                    <a:pt x="0" y="901"/>
                    <a:pt x="0" y="1994"/>
                  </a:cubicBezTo>
                  <a:lnTo>
                    <a:pt x="0" y="14498"/>
                  </a:lnTo>
                  <a:cubicBezTo>
                    <a:pt x="0" y="15591"/>
                    <a:pt x="868" y="16459"/>
                    <a:pt x="1961" y="16459"/>
                  </a:cubicBezTo>
                  <a:lnTo>
                    <a:pt x="25812" y="16459"/>
                  </a:lnTo>
                  <a:cubicBezTo>
                    <a:pt x="26873" y="16459"/>
                    <a:pt x="27773" y="15591"/>
                    <a:pt x="27773" y="14498"/>
                  </a:cubicBezTo>
                  <a:lnTo>
                    <a:pt x="27773" y="1994"/>
                  </a:lnTo>
                  <a:cubicBezTo>
                    <a:pt x="27773" y="901"/>
                    <a:pt x="26873" y="1"/>
                    <a:pt x="25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3829;p64">
              <a:extLst>
                <a:ext uri="{FF2B5EF4-FFF2-40B4-BE49-F238E27FC236}">
                  <a16:creationId xmlns:a16="http://schemas.microsoft.com/office/drawing/2014/main" id="{A00BB27E-5C72-431B-B08A-BF83C5302E50}"/>
                </a:ext>
              </a:extLst>
            </p:cNvPr>
            <p:cNvSpPr/>
            <p:nvPr/>
          </p:nvSpPr>
          <p:spPr>
            <a:xfrm>
              <a:off x="4481000" y="1404950"/>
              <a:ext cx="704775" cy="421125"/>
            </a:xfrm>
            <a:custGeom>
              <a:avLst/>
              <a:gdLst/>
              <a:ahLst/>
              <a:cxnLst/>
              <a:rect l="l" t="t" r="r" b="b"/>
              <a:pathLst>
                <a:path w="28191" h="16845" extrusionOk="0">
                  <a:moveTo>
                    <a:pt x="26037" y="419"/>
                  </a:moveTo>
                  <a:cubicBezTo>
                    <a:pt x="27001" y="419"/>
                    <a:pt x="27773" y="1190"/>
                    <a:pt x="27773" y="2187"/>
                  </a:cubicBezTo>
                  <a:lnTo>
                    <a:pt x="27773" y="14691"/>
                  </a:lnTo>
                  <a:cubicBezTo>
                    <a:pt x="27773" y="15655"/>
                    <a:pt x="27001" y="16427"/>
                    <a:pt x="26037" y="16427"/>
                  </a:cubicBezTo>
                  <a:lnTo>
                    <a:pt x="2186" y="16427"/>
                  </a:lnTo>
                  <a:cubicBezTo>
                    <a:pt x="1222" y="16427"/>
                    <a:pt x="418" y="15655"/>
                    <a:pt x="418" y="14691"/>
                  </a:cubicBezTo>
                  <a:lnTo>
                    <a:pt x="418" y="2187"/>
                  </a:lnTo>
                  <a:cubicBezTo>
                    <a:pt x="418" y="1190"/>
                    <a:pt x="1222" y="419"/>
                    <a:pt x="2186" y="419"/>
                  </a:cubicBezTo>
                  <a:close/>
                  <a:moveTo>
                    <a:pt x="2186" y="1"/>
                  </a:moveTo>
                  <a:cubicBezTo>
                    <a:pt x="964" y="1"/>
                    <a:pt x="0" y="965"/>
                    <a:pt x="0" y="2187"/>
                  </a:cubicBezTo>
                  <a:lnTo>
                    <a:pt x="0" y="14691"/>
                  </a:lnTo>
                  <a:cubicBezTo>
                    <a:pt x="0" y="15880"/>
                    <a:pt x="964" y="16845"/>
                    <a:pt x="2186" y="16845"/>
                  </a:cubicBezTo>
                  <a:lnTo>
                    <a:pt x="26037" y="16845"/>
                  </a:lnTo>
                  <a:cubicBezTo>
                    <a:pt x="27226" y="16845"/>
                    <a:pt x="28191" y="15880"/>
                    <a:pt x="28191" y="14691"/>
                  </a:cubicBezTo>
                  <a:lnTo>
                    <a:pt x="28191" y="2187"/>
                  </a:lnTo>
                  <a:cubicBezTo>
                    <a:pt x="28191" y="965"/>
                    <a:pt x="27226" y="1"/>
                    <a:pt x="26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3830;p64">
              <a:extLst>
                <a:ext uri="{FF2B5EF4-FFF2-40B4-BE49-F238E27FC236}">
                  <a16:creationId xmlns:a16="http://schemas.microsoft.com/office/drawing/2014/main" id="{7743808B-B9BC-4E2D-9C73-4F65353545A1}"/>
                </a:ext>
              </a:extLst>
            </p:cNvPr>
            <p:cNvSpPr/>
            <p:nvPr/>
          </p:nvSpPr>
          <p:spPr>
            <a:xfrm>
              <a:off x="4486625" y="1487725"/>
              <a:ext cx="694325" cy="149500"/>
            </a:xfrm>
            <a:custGeom>
              <a:avLst/>
              <a:gdLst/>
              <a:ahLst/>
              <a:cxnLst/>
              <a:rect l="l" t="t" r="r" b="b"/>
              <a:pathLst>
                <a:path w="27773" h="5980" extrusionOk="0">
                  <a:moveTo>
                    <a:pt x="0" y="1"/>
                  </a:moveTo>
                  <a:lnTo>
                    <a:pt x="0" y="5980"/>
                  </a:lnTo>
                  <a:lnTo>
                    <a:pt x="27773" y="5980"/>
                  </a:lnTo>
                  <a:lnTo>
                    <a:pt x="27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3831;p64">
              <a:extLst>
                <a:ext uri="{FF2B5EF4-FFF2-40B4-BE49-F238E27FC236}">
                  <a16:creationId xmlns:a16="http://schemas.microsoft.com/office/drawing/2014/main" id="{0EE40809-21EC-4E80-93A4-5FA1E890B857}"/>
                </a:ext>
              </a:extLst>
            </p:cNvPr>
            <p:cNvSpPr/>
            <p:nvPr/>
          </p:nvSpPr>
          <p:spPr>
            <a:xfrm>
              <a:off x="4481000" y="1482900"/>
              <a:ext cx="704775" cy="159150"/>
            </a:xfrm>
            <a:custGeom>
              <a:avLst/>
              <a:gdLst/>
              <a:ahLst/>
              <a:cxnLst/>
              <a:rect l="l" t="t" r="r" b="b"/>
              <a:pathLst>
                <a:path w="28191" h="6366" extrusionOk="0">
                  <a:moveTo>
                    <a:pt x="27773" y="419"/>
                  </a:moveTo>
                  <a:lnTo>
                    <a:pt x="27773" y="5948"/>
                  </a:lnTo>
                  <a:lnTo>
                    <a:pt x="418" y="5948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6" y="33"/>
                    <a:pt x="64" y="65"/>
                  </a:cubicBezTo>
                  <a:cubicBezTo>
                    <a:pt x="32" y="97"/>
                    <a:pt x="0" y="162"/>
                    <a:pt x="0" y="194"/>
                  </a:cubicBezTo>
                  <a:lnTo>
                    <a:pt x="0" y="6173"/>
                  </a:lnTo>
                  <a:cubicBezTo>
                    <a:pt x="0" y="6205"/>
                    <a:pt x="32" y="6269"/>
                    <a:pt x="64" y="6301"/>
                  </a:cubicBezTo>
                  <a:cubicBezTo>
                    <a:pt x="96" y="6365"/>
                    <a:pt x="161" y="6365"/>
                    <a:pt x="225" y="6365"/>
                  </a:cubicBezTo>
                  <a:lnTo>
                    <a:pt x="27998" y="6365"/>
                  </a:lnTo>
                  <a:cubicBezTo>
                    <a:pt x="28030" y="6365"/>
                    <a:pt x="28094" y="6365"/>
                    <a:pt x="28126" y="6301"/>
                  </a:cubicBezTo>
                  <a:cubicBezTo>
                    <a:pt x="28191" y="6269"/>
                    <a:pt x="28191" y="6205"/>
                    <a:pt x="28191" y="6173"/>
                  </a:cubicBezTo>
                  <a:lnTo>
                    <a:pt x="28191" y="194"/>
                  </a:lnTo>
                  <a:cubicBezTo>
                    <a:pt x="28191" y="162"/>
                    <a:pt x="28191" y="97"/>
                    <a:pt x="28126" y="65"/>
                  </a:cubicBezTo>
                  <a:cubicBezTo>
                    <a:pt x="28094" y="33"/>
                    <a:pt x="28030" y="1"/>
                    <a:pt x="27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3832;p64">
              <a:extLst>
                <a:ext uri="{FF2B5EF4-FFF2-40B4-BE49-F238E27FC236}">
                  <a16:creationId xmlns:a16="http://schemas.microsoft.com/office/drawing/2014/main" id="{C8D85EA1-BFDE-4302-BC35-E0C41F2B48B4}"/>
                </a:ext>
              </a:extLst>
            </p:cNvPr>
            <p:cNvSpPr/>
            <p:nvPr/>
          </p:nvSpPr>
          <p:spPr>
            <a:xfrm>
              <a:off x="4976025" y="1726400"/>
              <a:ext cx="57875" cy="57900"/>
            </a:xfrm>
            <a:custGeom>
              <a:avLst/>
              <a:gdLst/>
              <a:ahLst/>
              <a:cxnLst/>
              <a:rect l="l" t="t" r="r" b="b"/>
              <a:pathLst>
                <a:path w="2315" h="2316" extrusionOk="0">
                  <a:moveTo>
                    <a:pt x="1157" y="1"/>
                  </a:moveTo>
                  <a:cubicBezTo>
                    <a:pt x="514" y="1"/>
                    <a:pt x="0" y="515"/>
                    <a:pt x="0" y="1158"/>
                  </a:cubicBezTo>
                  <a:cubicBezTo>
                    <a:pt x="0" y="1801"/>
                    <a:pt x="514" y="2315"/>
                    <a:pt x="1157" y="2315"/>
                  </a:cubicBezTo>
                  <a:cubicBezTo>
                    <a:pt x="1800" y="2315"/>
                    <a:pt x="2314" y="1801"/>
                    <a:pt x="2314" y="1158"/>
                  </a:cubicBezTo>
                  <a:cubicBezTo>
                    <a:pt x="2314" y="515"/>
                    <a:pt x="1800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3833;p64">
              <a:extLst>
                <a:ext uri="{FF2B5EF4-FFF2-40B4-BE49-F238E27FC236}">
                  <a16:creationId xmlns:a16="http://schemas.microsoft.com/office/drawing/2014/main" id="{C2DD97EA-E448-43DD-A309-96A72D04E583}"/>
                </a:ext>
              </a:extLst>
            </p:cNvPr>
            <p:cNvSpPr/>
            <p:nvPr/>
          </p:nvSpPr>
          <p:spPr>
            <a:xfrm>
              <a:off x="4970375" y="1720775"/>
              <a:ext cx="69150" cy="69150"/>
            </a:xfrm>
            <a:custGeom>
              <a:avLst/>
              <a:gdLst/>
              <a:ahLst/>
              <a:cxnLst/>
              <a:rect l="l" t="t" r="r" b="b"/>
              <a:pathLst>
                <a:path w="2766" h="2766" extrusionOk="0">
                  <a:moveTo>
                    <a:pt x="1383" y="451"/>
                  </a:moveTo>
                  <a:cubicBezTo>
                    <a:pt x="1898" y="451"/>
                    <a:pt x="2348" y="869"/>
                    <a:pt x="2348" y="1383"/>
                  </a:cubicBezTo>
                  <a:cubicBezTo>
                    <a:pt x="2348" y="1929"/>
                    <a:pt x="1898" y="2347"/>
                    <a:pt x="1383" y="2347"/>
                  </a:cubicBezTo>
                  <a:cubicBezTo>
                    <a:pt x="869" y="2347"/>
                    <a:pt x="451" y="1929"/>
                    <a:pt x="451" y="1383"/>
                  </a:cubicBezTo>
                  <a:cubicBezTo>
                    <a:pt x="451" y="869"/>
                    <a:pt x="869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44" y="1"/>
                    <a:pt x="1" y="643"/>
                    <a:pt x="1" y="1383"/>
                  </a:cubicBezTo>
                  <a:cubicBezTo>
                    <a:pt x="1" y="2154"/>
                    <a:pt x="644" y="2765"/>
                    <a:pt x="1383" y="2765"/>
                  </a:cubicBezTo>
                  <a:cubicBezTo>
                    <a:pt x="2155" y="2765"/>
                    <a:pt x="2765" y="2154"/>
                    <a:pt x="2765" y="1383"/>
                  </a:cubicBezTo>
                  <a:cubicBezTo>
                    <a:pt x="2765" y="643"/>
                    <a:pt x="2155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3834;p64">
              <a:extLst>
                <a:ext uri="{FF2B5EF4-FFF2-40B4-BE49-F238E27FC236}">
                  <a16:creationId xmlns:a16="http://schemas.microsoft.com/office/drawing/2014/main" id="{33D804E0-C9DC-41F8-948E-7F45C75ADA12}"/>
                </a:ext>
              </a:extLst>
            </p:cNvPr>
            <p:cNvSpPr/>
            <p:nvPr/>
          </p:nvSpPr>
          <p:spPr>
            <a:xfrm>
              <a:off x="5056375" y="1726400"/>
              <a:ext cx="58675" cy="57900"/>
            </a:xfrm>
            <a:custGeom>
              <a:avLst/>
              <a:gdLst/>
              <a:ahLst/>
              <a:cxnLst/>
              <a:rect l="l" t="t" r="r" b="b"/>
              <a:pathLst>
                <a:path w="2347" h="2316" extrusionOk="0">
                  <a:moveTo>
                    <a:pt x="1190" y="1"/>
                  </a:moveTo>
                  <a:cubicBezTo>
                    <a:pt x="547" y="1"/>
                    <a:pt x="0" y="515"/>
                    <a:pt x="0" y="1158"/>
                  </a:cubicBezTo>
                  <a:cubicBezTo>
                    <a:pt x="0" y="1801"/>
                    <a:pt x="547" y="2315"/>
                    <a:pt x="1190" y="2315"/>
                  </a:cubicBezTo>
                  <a:cubicBezTo>
                    <a:pt x="1801" y="2315"/>
                    <a:pt x="2347" y="1801"/>
                    <a:pt x="2347" y="1158"/>
                  </a:cubicBezTo>
                  <a:cubicBezTo>
                    <a:pt x="2347" y="515"/>
                    <a:pt x="1801" y="1"/>
                    <a:pt x="1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835;p64">
              <a:extLst>
                <a:ext uri="{FF2B5EF4-FFF2-40B4-BE49-F238E27FC236}">
                  <a16:creationId xmlns:a16="http://schemas.microsoft.com/office/drawing/2014/main" id="{622ECC8C-C166-48C4-8993-BED4831F0625}"/>
                </a:ext>
              </a:extLst>
            </p:cNvPr>
            <p:cNvSpPr/>
            <p:nvPr/>
          </p:nvSpPr>
          <p:spPr>
            <a:xfrm>
              <a:off x="5051550" y="1720775"/>
              <a:ext cx="68325" cy="69150"/>
            </a:xfrm>
            <a:custGeom>
              <a:avLst/>
              <a:gdLst/>
              <a:ahLst/>
              <a:cxnLst/>
              <a:rect l="l" t="t" r="r" b="b"/>
              <a:pathLst>
                <a:path w="2733" h="2766" extrusionOk="0">
                  <a:moveTo>
                    <a:pt x="1383" y="451"/>
                  </a:moveTo>
                  <a:cubicBezTo>
                    <a:pt x="1897" y="451"/>
                    <a:pt x="2315" y="869"/>
                    <a:pt x="2315" y="1383"/>
                  </a:cubicBezTo>
                  <a:cubicBezTo>
                    <a:pt x="2315" y="1929"/>
                    <a:pt x="1897" y="2347"/>
                    <a:pt x="1383" y="2347"/>
                  </a:cubicBezTo>
                  <a:cubicBezTo>
                    <a:pt x="836" y="2347"/>
                    <a:pt x="418" y="1929"/>
                    <a:pt x="418" y="1383"/>
                  </a:cubicBezTo>
                  <a:cubicBezTo>
                    <a:pt x="418" y="869"/>
                    <a:pt x="836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11" y="1"/>
                    <a:pt x="1" y="643"/>
                    <a:pt x="1" y="1383"/>
                  </a:cubicBezTo>
                  <a:cubicBezTo>
                    <a:pt x="1" y="2154"/>
                    <a:pt x="611" y="2765"/>
                    <a:pt x="1383" y="2765"/>
                  </a:cubicBezTo>
                  <a:cubicBezTo>
                    <a:pt x="2122" y="2765"/>
                    <a:pt x="2733" y="2154"/>
                    <a:pt x="2733" y="1383"/>
                  </a:cubicBezTo>
                  <a:cubicBezTo>
                    <a:pt x="2733" y="643"/>
                    <a:pt x="2122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836;p64">
              <a:extLst>
                <a:ext uri="{FF2B5EF4-FFF2-40B4-BE49-F238E27FC236}">
                  <a16:creationId xmlns:a16="http://schemas.microsoft.com/office/drawing/2014/main" id="{652FE314-4AFE-4E19-90C1-FB1D9AE39563}"/>
                </a:ext>
              </a:extLst>
            </p:cNvPr>
            <p:cNvSpPr/>
            <p:nvPr/>
          </p:nvSpPr>
          <p:spPr>
            <a:xfrm>
              <a:off x="2203550" y="1434700"/>
              <a:ext cx="830975" cy="432350"/>
            </a:xfrm>
            <a:custGeom>
              <a:avLst/>
              <a:gdLst/>
              <a:ahLst/>
              <a:cxnLst/>
              <a:rect l="l" t="t" r="r" b="b"/>
              <a:pathLst>
                <a:path w="33239" h="17294" extrusionOk="0">
                  <a:moveTo>
                    <a:pt x="1" y="0"/>
                  </a:moveTo>
                  <a:lnTo>
                    <a:pt x="1" y="17294"/>
                  </a:lnTo>
                  <a:lnTo>
                    <a:pt x="33238" y="1729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837;p64">
              <a:extLst>
                <a:ext uri="{FF2B5EF4-FFF2-40B4-BE49-F238E27FC236}">
                  <a16:creationId xmlns:a16="http://schemas.microsoft.com/office/drawing/2014/main" id="{F9E8FA55-9F73-46B1-8E21-E533E08F9342}"/>
                </a:ext>
              </a:extLst>
            </p:cNvPr>
            <p:cNvSpPr/>
            <p:nvPr/>
          </p:nvSpPr>
          <p:spPr>
            <a:xfrm>
              <a:off x="2198750" y="1429075"/>
              <a:ext cx="841400" cy="443600"/>
            </a:xfrm>
            <a:custGeom>
              <a:avLst/>
              <a:gdLst/>
              <a:ahLst/>
              <a:cxnLst/>
              <a:rect l="l" t="t" r="r" b="b"/>
              <a:pathLst>
                <a:path w="33656" h="17744" extrusionOk="0">
                  <a:moveTo>
                    <a:pt x="33205" y="418"/>
                  </a:moveTo>
                  <a:lnTo>
                    <a:pt x="33205" y="17326"/>
                  </a:lnTo>
                  <a:lnTo>
                    <a:pt x="418" y="17326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17519"/>
                  </a:lnTo>
                  <a:cubicBezTo>
                    <a:pt x="0" y="17583"/>
                    <a:pt x="0" y="17647"/>
                    <a:pt x="64" y="17680"/>
                  </a:cubicBezTo>
                  <a:cubicBezTo>
                    <a:pt x="96" y="17712"/>
                    <a:pt x="161" y="17744"/>
                    <a:pt x="193" y="17744"/>
                  </a:cubicBezTo>
                  <a:lnTo>
                    <a:pt x="33430" y="17744"/>
                  </a:lnTo>
                  <a:cubicBezTo>
                    <a:pt x="33494" y="17744"/>
                    <a:pt x="33527" y="17712"/>
                    <a:pt x="33591" y="17680"/>
                  </a:cubicBezTo>
                  <a:cubicBezTo>
                    <a:pt x="33623" y="17647"/>
                    <a:pt x="33655" y="17583"/>
                    <a:pt x="33655" y="1751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3838;p64">
              <a:extLst>
                <a:ext uri="{FF2B5EF4-FFF2-40B4-BE49-F238E27FC236}">
                  <a16:creationId xmlns:a16="http://schemas.microsoft.com/office/drawing/2014/main" id="{E00676F9-1736-4CD3-B312-7E8B09A5CDF4}"/>
                </a:ext>
              </a:extLst>
            </p:cNvPr>
            <p:cNvSpPr/>
            <p:nvPr/>
          </p:nvSpPr>
          <p:spPr>
            <a:xfrm>
              <a:off x="2203550" y="1434700"/>
              <a:ext cx="830975" cy="76350"/>
            </a:xfrm>
            <a:custGeom>
              <a:avLst/>
              <a:gdLst/>
              <a:ahLst/>
              <a:cxnLst/>
              <a:rect l="l" t="t" r="r" b="b"/>
              <a:pathLst>
                <a:path w="33239" h="3054" extrusionOk="0">
                  <a:moveTo>
                    <a:pt x="1" y="0"/>
                  </a:moveTo>
                  <a:lnTo>
                    <a:pt x="1" y="3054"/>
                  </a:lnTo>
                  <a:lnTo>
                    <a:pt x="33238" y="305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3839;p64">
              <a:extLst>
                <a:ext uri="{FF2B5EF4-FFF2-40B4-BE49-F238E27FC236}">
                  <a16:creationId xmlns:a16="http://schemas.microsoft.com/office/drawing/2014/main" id="{27E88E67-9772-4F46-A60D-0E56B211208F}"/>
                </a:ext>
              </a:extLst>
            </p:cNvPr>
            <p:cNvSpPr/>
            <p:nvPr/>
          </p:nvSpPr>
          <p:spPr>
            <a:xfrm>
              <a:off x="2198750" y="1429075"/>
              <a:ext cx="841400" cy="87600"/>
            </a:xfrm>
            <a:custGeom>
              <a:avLst/>
              <a:gdLst/>
              <a:ahLst/>
              <a:cxnLst/>
              <a:rect l="l" t="t" r="r" b="b"/>
              <a:pathLst>
                <a:path w="33656" h="3504" extrusionOk="0">
                  <a:moveTo>
                    <a:pt x="33205" y="418"/>
                  </a:moveTo>
                  <a:lnTo>
                    <a:pt x="33205" y="3054"/>
                  </a:lnTo>
                  <a:lnTo>
                    <a:pt x="418" y="3054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3279"/>
                  </a:lnTo>
                  <a:cubicBezTo>
                    <a:pt x="0" y="3343"/>
                    <a:pt x="0" y="3407"/>
                    <a:pt x="64" y="3440"/>
                  </a:cubicBezTo>
                  <a:cubicBezTo>
                    <a:pt x="96" y="3472"/>
                    <a:pt x="161" y="3504"/>
                    <a:pt x="193" y="3504"/>
                  </a:cubicBezTo>
                  <a:lnTo>
                    <a:pt x="33430" y="3504"/>
                  </a:lnTo>
                  <a:cubicBezTo>
                    <a:pt x="33494" y="3504"/>
                    <a:pt x="33527" y="3472"/>
                    <a:pt x="33591" y="3440"/>
                  </a:cubicBezTo>
                  <a:cubicBezTo>
                    <a:pt x="33623" y="3407"/>
                    <a:pt x="33655" y="3343"/>
                    <a:pt x="33655" y="327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3840;p64">
              <a:extLst>
                <a:ext uri="{FF2B5EF4-FFF2-40B4-BE49-F238E27FC236}">
                  <a16:creationId xmlns:a16="http://schemas.microsoft.com/office/drawing/2014/main" id="{27AA5FF0-BD8A-41F4-9931-9B316ED85C12}"/>
                </a:ext>
              </a:extLst>
            </p:cNvPr>
            <p:cNvSpPr/>
            <p:nvPr/>
          </p:nvSpPr>
          <p:spPr>
            <a:xfrm>
              <a:off x="2328925" y="1603450"/>
              <a:ext cx="580225" cy="123775"/>
            </a:xfrm>
            <a:custGeom>
              <a:avLst/>
              <a:gdLst/>
              <a:ahLst/>
              <a:cxnLst/>
              <a:rect l="l" t="t" r="r" b="b"/>
              <a:pathLst>
                <a:path w="23209" h="4951" extrusionOk="0">
                  <a:moveTo>
                    <a:pt x="0" y="1"/>
                  </a:moveTo>
                  <a:lnTo>
                    <a:pt x="0" y="4951"/>
                  </a:lnTo>
                  <a:lnTo>
                    <a:pt x="23209" y="4951"/>
                  </a:lnTo>
                  <a:lnTo>
                    <a:pt x="23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3841;p64">
              <a:extLst>
                <a:ext uri="{FF2B5EF4-FFF2-40B4-BE49-F238E27FC236}">
                  <a16:creationId xmlns:a16="http://schemas.microsoft.com/office/drawing/2014/main" id="{2FD2EE21-65CE-4FAD-B444-9857155E1D55}"/>
                </a:ext>
              </a:extLst>
            </p:cNvPr>
            <p:cNvSpPr/>
            <p:nvPr/>
          </p:nvSpPr>
          <p:spPr>
            <a:xfrm>
              <a:off x="2323300" y="1597825"/>
              <a:ext cx="591475" cy="135025"/>
            </a:xfrm>
            <a:custGeom>
              <a:avLst/>
              <a:gdLst/>
              <a:ahLst/>
              <a:cxnLst/>
              <a:rect l="l" t="t" r="r" b="b"/>
              <a:pathLst>
                <a:path w="23659" h="5401" extrusionOk="0">
                  <a:moveTo>
                    <a:pt x="23241" y="418"/>
                  </a:moveTo>
                  <a:lnTo>
                    <a:pt x="23241" y="4983"/>
                  </a:lnTo>
                  <a:lnTo>
                    <a:pt x="418" y="4983"/>
                  </a:lnTo>
                  <a:lnTo>
                    <a:pt x="418" y="418"/>
                  </a:lnTo>
                  <a:close/>
                  <a:moveTo>
                    <a:pt x="225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33" y="97"/>
                    <a:pt x="0" y="161"/>
                    <a:pt x="0" y="226"/>
                  </a:cubicBezTo>
                  <a:lnTo>
                    <a:pt x="0" y="5176"/>
                  </a:lnTo>
                  <a:cubicBezTo>
                    <a:pt x="0" y="5240"/>
                    <a:pt x="33" y="5304"/>
                    <a:pt x="65" y="5336"/>
                  </a:cubicBezTo>
                  <a:cubicBezTo>
                    <a:pt x="97" y="5369"/>
                    <a:pt x="161" y="5401"/>
                    <a:pt x="225" y="5401"/>
                  </a:cubicBezTo>
                  <a:lnTo>
                    <a:pt x="23434" y="5401"/>
                  </a:lnTo>
                  <a:cubicBezTo>
                    <a:pt x="23498" y="5401"/>
                    <a:pt x="23562" y="5369"/>
                    <a:pt x="23594" y="5336"/>
                  </a:cubicBezTo>
                  <a:cubicBezTo>
                    <a:pt x="23627" y="5304"/>
                    <a:pt x="23659" y="5240"/>
                    <a:pt x="23659" y="5176"/>
                  </a:cubicBezTo>
                  <a:lnTo>
                    <a:pt x="23659" y="226"/>
                  </a:lnTo>
                  <a:cubicBezTo>
                    <a:pt x="23659" y="161"/>
                    <a:pt x="23627" y="97"/>
                    <a:pt x="23594" y="65"/>
                  </a:cubicBezTo>
                  <a:cubicBezTo>
                    <a:pt x="23562" y="33"/>
                    <a:pt x="23498" y="0"/>
                    <a:pt x="23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3842;p64">
              <a:extLst>
                <a:ext uri="{FF2B5EF4-FFF2-40B4-BE49-F238E27FC236}">
                  <a16:creationId xmlns:a16="http://schemas.microsoft.com/office/drawing/2014/main" id="{9E68CF59-A02D-4E2B-9454-8A464EB1DB0B}"/>
                </a:ext>
              </a:extLst>
            </p:cNvPr>
            <p:cNvSpPr/>
            <p:nvPr/>
          </p:nvSpPr>
          <p:spPr>
            <a:xfrm>
              <a:off x="235705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8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3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33" y="1255"/>
                  </a:lnTo>
                  <a:lnTo>
                    <a:pt x="1190" y="933"/>
                  </a:lnTo>
                  <a:lnTo>
                    <a:pt x="1833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3843;p64">
              <a:extLst>
                <a:ext uri="{FF2B5EF4-FFF2-40B4-BE49-F238E27FC236}">
                  <a16:creationId xmlns:a16="http://schemas.microsoft.com/office/drawing/2014/main" id="{2BB35508-BC28-42C3-82E4-73E074FD330B}"/>
                </a:ext>
              </a:extLst>
            </p:cNvPr>
            <p:cNvSpPr/>
            <p:nvPr/>
          </p:nvSpPr>
          <p:spPr>
            <a:xfrm>
              <a:off x="24173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3844;p64">
              <a:extLst>
                <a:ext uri="{FF2B5EF4-FFF2-40B4-BE49-F238E27FC236}">
                  <a16:creationId xmlns:a16="http://schemas.microsoft.com/office/drawing/2014/main" id="{38CF6077-02B0-42C0-9C77-159684FC28EC}"/>
                </a:ext>
              </a:extLst>
            </p:cNvPr>
            <p:cNvSpPr/>
            <p:nvPr/>
          </p:nvSpPr>
          <p:spPr>
            <a:xfrm>
              <a:off x="2476775" y="1644425"/>
              <a:ext cx="45050" cy="46650"/>
            </a:xfrm>
            <a:custGeom>
              <a:avLst/>
              <a:gdLst/>
              <a:ahLst/>
              <a:cxnLst/>
              <a:rect l="l" t="t" r="r" b="b"/>
              <a:pathLst>
                <a:path w="1802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2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2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3845;p64">
              <a:extLst>
                <a:ext uri="{FF2B5EF4-FFF2-40B4-BE49-F238E27FC236}">
                  <a16:creationId xmlns:a16="http://schemas.microsoft.com/office/drawing/2014/main" id="{EFF4B5B3-9A30-4C92-B3E1-DCA44DAE8F7D}"/>
                </a:ext>
              </a:extLst>
            </p:cNvPr>
            <p:cNvSpPr/>
            <p:nvPr/>
          </p:nvSpPr>
          <p:spPr>
            <a:xfrm>
              <a:off x="253705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12" y="933"/>
                  </a:lnTo>
                  <a:lnTo>
                    <a:pt x="1" y="1222"/>
                  </a:lnTo>
                  <a:lnTo>
                    <a:pt x="194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4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3846;p64">
              <a:extLst>
                <a:ext uri="{FF2B5EF4-FFF2-40B4-BE49-F238E27FC236}">
                  <a16:creationId xmlns:a16="http://schemas.microsoft.com/office/drawing/2014/main" id="{9C7B32B3-739D-46E3-ABAA-082369E9C1E2}"/>
                </a:ext>
              </a:extLst>
            </p:cNvPr>
            <p:cNvSpPr/>
            <p:nvPr/>
          </p:nvSpPr>
          <p:spPr>
            <a:xfrm>
              <a:off x="25965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3847;p64">
              <a:extLst>
                <a:ext uri="{FF2B5EF4-FFF2-40B4-BE49-F238E27FC236}">
                  <a16:creationId xmlns:a16="http://schemas.microsoft.com/office/drawing/2014/main" id="{000543F4-97D3-447B-A4F5-74FEF2300E04}"/>
                </a:ext>
              </a:extLst>
            </p:cNvPr>
            <p:cNvSpPr/>
            <p:nvPr/>
          </p:nvSpPr>
          <p:spPr>
            <a:xfrm>
              <a:off x="265600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7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2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7" y="1865"/>
                  </a:lnTo>
                  <a:lnTo>
                    <a:pt x="1125" y="1865"/>
                  </a:lnTo>
                  <a:lnTo>
                    <a:pt x="1061" y="1158"/>
                  </a:lnTo>
                  <a:lnTo>
                    <a:pt x="1607" y="1608"/>
                  </a:lnTo>
                  <a:lnTo>
                    <a:pt x="1832" y="1255"/>
                  </a:lnTo>
                  <a:lnTo>
                    <a:pt x="1190" y="933"/>
                  </a:lnTo>
                  <a:lnTo>
                    <a:pt x="1832" y="612"/>
                  </a:lnTo>
                  <a:lnTo>
                    <a:pt x="1607" y="258"/>
                  </a:lnTo>
                  <a:lnTo>
                    <a:pt x="1061" y="67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3848;p64">
              <a:extLst>
                <a:ext uri="{FF2B5EF4-FFF2-40B4-BE49-F238E27FC236}">
                  <a16:creationId xmlns:a16="http://schemas.microsoft.com/office/drawing/2014/main" id="{A276BA65-4B97-40D3-B823-962C03F1087F}"/>
                </a:ext>
              </a:extLst>
            </p:cNvPr>
            <p:cNvSpPr/>
            <p:nvPr/>
          </p:nvSpPr>
          <p:spPr>
            <a:xfrm>
              <a:off x="271627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1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1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7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7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3849;p64">
              <a:extLst>
                <a:ext uri="{FF2B5EF4-FFF2-40B4-BE49-F238E27FC236}">
                  <a16:creationId xmlns:a16="http://schemas.microsoft.com/office/drawing/2014/main" id="{109CAAB4-65EF-443A-BE40-3991F1D35DE8}"/>
                </a:ext>
              </a:extLst>
            </p:cNvPr>
            <p:cNvSpPr/>
            <p:nvPr/>
          </p:nvSpPr>
          <p:spPr>
            <a:xfrm>
              <a:off x="27757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3850;p64">
              <a:extLst>
                <a:ext uri="{FF2B5EF4-FFF2-40B4-BE49-F238E27FC236}">
                  <a16:creationId xmlns:a16="http://schemas.microsoft.com/office/drawing/2014/main" id="{EAF597DC-1490-427F-B831-DB5C90EF3E56}"/>
                </a:ext>
              </a:extLst>
            </p:cNvPr>
            <p:cNvSpPr/>
            <p:nvPr/>
          </p:nvSpPr>
          <p:spPr>
            <a:xfrm>
              <a:off x="283600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676" y="1"/>
                  </a:moveTo>
                  <a:lnTo>
                    <a:pt x="772" y="708"/>
                  </a:lnTo>
                  <a:lnTo>
                    <a:pt x="193" y="290"/>
                  </a:lnTo>
                  <a:lnTo>
                    <a:pt x="1" y="612"/>
                  </a:lnTo>
                  <a:lnTo>
                    <a:pt x="611" y="933"/>
                  </a:lnTo>
                  <a:lnTo>
                    <a:pt x="1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676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3851;p64">
              <a:extLst>
                <a:ext uri="{FF2B5EF4-FFF2-40B4-BE49-F238E27FC236}">
                  <a16:creationId xmlns:a16="http://schemas.microsoft.com/office/drawing/2014/main" id="{45CC6A1C-7548-4C64-9783-E87C6B4A1755}"/>
                </a:ext>
              </a:extLst>
            </p:cNvPr>
            <p:cNvSpPr/>
            <p:nvPr/>
          </p:nvSpPr>
          <p:spPr>
            <a:xfrm>
              <a:off x="3166275" y="1069850"/>
              <a:ext cx="190500" cy="167175"/>
            </a:xfrm>
            <a:custGeom>
              <a:avLst/>
              <a:gdLst/>
              <a:ahLst/>
              <a:cxnLst/>
              <a:rect l="l" t="t" r="r" b="b"/>
              <a:pathLst>
                <a:path w="7620" h="6687" extrusionOk="0">
                  <a:moveTo>
                    <a:pt x="1" y="1"/>
                  </a:moveTo>
                  <a:lnTo>
                    <a:pt x="1" y="6687"/>
                  </a:lnTo>
                  <a:lnTo>
                    <a:pt x="7619" y="33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3852;p64">
              <a:extLst>
                <a:ext uri="{FF2B5EF4-FFF2-40B4-BE49-F238E27FC236}">
                  <a16:creationId xmlns:a16="http://schemas.microsoft.com/office/drawing/2014/main" id="{547EBF5B-3704-40FD-B65B-512C98BB8A0E}"/>
                </a:ext>
              </a:extLst>
            </p:cNvPr>
            <p:cNvSpPr/>
            <p:nvPr/>
          </p:nvSpPr>
          <p:spPr>
            <a:xfrm>
              <a:off x="5470225" y="24070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608"/>
                    <a:pt x="3055" y="13661"/>
                    <a:pt x="6815" y="13661"/>
                  </a:cubicBezTo>
                  <a:cubicBezTo>
                    <a:pt x="10608" y="13661"/>
                    <a:pt x="13662" y="10608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3853;p64">
              <a:extLst>
                <a:ext uri="{FF2B5EF4-FFF2-40B4-BE49-F238E27FC236}">
                  <a16:creationId xmlns:a16="http://schemas.microsoft.com/office/drawing/2014/main" id="{3647A36C-257A-454E-A910-FB2A88F8B9A3}"/>
                </a:ext>
              </a:extLst>
            </p:cNvPr>
            <p:cNvSpPr/>
            <p:nvPr/>
          </p:nvSpPr>
          <p:spPr>
            <a:xfrm>
              <a:off x="5464600" y="2401425"/>
              <a:ext cx="352025" cy="352025"/>
            </a:xfrm>
            <a:custGeom>
              <a:avLst/>
              <a:gdLst/>
              <a:ahLst/>
              <a:cxnLst/>
              <a:rect l="l" t="t" r="r" b="b"/>
              <a:pathLst>
                <a:path w="14081" h="14081" extrusionOk="0">
                  <a:moveTo>
                    <a:pt x="7040" y="451"/>
                  </a:moveTo>
                  <a:cubicBezTo>
                    <a:pt x="8873" y="451"/>
                    <a:pt x="10544" y="1190"/>
                    <a:pt x="11733" y="2380"/>
                  </a:cubicBezTo>
                  <a:cubicBezTo>
                    <a:pt x="12923" y="3569"/>
                    <a:pt x="13662" y="5241"/>
                    <a:pt x="13662" y="7041"/>
                  </a:cubicBezTo>
                  <a:cubicBezTo>
                    <a:pt x="13662" y="8873"/>
                    <a:pt x="12923" y="10544"/>
                    <a:pt x="11733" y="11734"/>
                  </a:cubicBezTo>
                  <a:cubicBezTo>
                    <a:pt x="10544" y="12923"/>
                    <a:pt x="8873" y="13662"/>
                    <a:pt x="7040" y="13662"/>
                  </a:cubicBezTo>
                  <a:cubicBezTo>
                    <a:pt x="5240" y="13662"/>
                    <a:pt x="3569" y="12923"/>
                    <a:pt x="2379" y="11734"/>
                  </a:cubicBezTo>
                  <a:cubicBezTo>
                    <a:pt x="1190" y="10544"/>
                    <a:pt x="451" y="8873"/>
                    <a:pt x="451" y="7041"/>
                  </a:cubicBezTo>
                  <a:cubicBezTo>
                    <a:pt x="451" y="5241"/>
                    <a:pt x="1190" y="3569"/>
                    <a:pt x="2379" y="2380"/>
                  </a:cubicBezTo>
                  <a:cubicBezTo>
                    <a:pt x="3569" y="1190"/>
                    <a:pt x="5240" y="451"/>
                    <a:pt x="7040" y="451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41"/>
                  </a:cubicBezTo>
                  <a:cubicBezTo>
                    <a:pt x="1" y="10930"/>
                    <a:pt x="3183" y="14080"/>
                    <a:pt x="7040" y="14080"/>
                  </a:cubicBezTo>
                  <a:cubicBezTo>
                    <a:pt x="10930" y="14080"/>
                    <a:pt x="14080" y="10930"/>
                    <a:pt x="14080" y="7041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3854;p64">
              <a:extLst>
                <a:ext uri="{FF2B5EF4-FFF2-40B4-BE49-F238E27FC236}">
                  <a16:creationId xmlns:a16="http://schemas.microsoft.com/office/drawing/2014/main" id="{34A1ED7A-0E36-416D-93A2-16E28BD80B4C}"/>
                </a:ext>
              </a:extLst>
            </p:cNvPr>
            <p:cNvSpPr/>
            <p:nvPr/>
          </p:nvSpPr>
          <p:spPr>
            <a:xfrm>
              <a:off x="5514425" y="2451250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8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8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3855;p64">
              <a:extLst>
                <a:ext uri="{FF2B5EF4-FFF2-40B4-BE49-F238E27FC236}">
                  <a16:creationId xmlns:a16="http://schemas.microsoft.com/office/drawing/2014/main" id="{6A42802C-711F-4129-8030-E4F8595AD006}"/>
                </a:ext>
              </a:extLst>
            </p:cNvPr>
            <p:cNvSpPr/>
            <p:nvPr/>
          </p:nvSpPr>
          <p:spPr>
            <a:xfrm>
              <a:off x="5508800" y="2445625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9"/>
                  </a:moveTo>
                  <a:cubicBezTo>
                    <a:pt x="6622" y="419"/>
                    <a:pt x="7844" y="965"/>
                    <a:pt x="8712" y="1865"/>
                  </a:cubicBezTo>
                  <a:cubicBezTo>
                    <a:pt x="9612" y="2733"/>
                    <a:pt x="10158" y="3955"/>
                    <a:pt x="10158" y="5273"/>
                  </a:cubicBezTo>
                  <a:cubicBezTo>
                    <a:pt x="10158" y="6623"/>
                    <a:pt x="9612" y="7844"/>
                    <a:pt x="8712" y="8712"/>
                  </a:cubicBezTo>
                  <a:cubicBezTo>
                    <a:pt x="7844" y="9612"/>
                    <a:pt x="6622" y="10159"/>
                    <a:pt x="5272" y="10159"/>
                  </a:cubicBezTo>
                  <a:cubicBezTo>
                    <a:pt x="3954" y="10159"/>
                    <a:pt x="2733" y="9612"/>
                    <a:pt x="1865" y="8712"/>
                  </a:cubicBezTo>
                  <a:cubicBezTo>
                    <a:pt x="965" y="7844"/>
                    <a:pt x="419" y="6623"/>
                    <a:pt x="419" y="5273"/>
                  </a:cubicBezTo>
                  <a:cubicBezTo>
                    <a:pt x="419" y="3955"/>
                    <a:pt x="965" y="2733"/>
                    <a:pt x="1865" y="1865"/>
                  </a:cubicBezTo>
                  <a:cubicBezTo>
                    <a:pt x="2733" y="965"/>
                    <a:pt x="3954" y="419"/>
                    <a:pt x="5272" y="419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80"/>
                    <a:pt x="1" y="5273"/>
                  </a:cubicBezTo>
                  <a:cubicBezTo>
                    <a:pt x="1" y="8198"/>
                    <a:pt x="2379" y="10576"/>
                    <a:pt x="5272" y="10576"/>
                  </a:cubicBezTo>
                  <a:cubicBezTo>
                    <a:pt x="8198" y="10576"/>
                    <a:pt x="10576" y="8198"/>
                    <a:pt x="10576" y="5273"/>
                  </a:cubicBezTo>
                  <a:cubicBezTo>
                    <a:pt x="10576" y="2380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3856;p64">
              <a:extLst>
                <a:ext uri="{FF2B5EF4-FFF2-40B4-BE49-F238E27FC236}">
                  <a16:creationId xmlns:a16="http://schemas.microsoft.com/office/drawing/2014/main" id="{DF77543A-DDF7-45E2-A594-5FEAF7B0E5F5}"/>
                </a:ext>
              </a:extLst>
            </p:cNvPr>
            <p:cNvSpPr/>
            <p:nvPr/>
          </p:nvSpPr>
          <p:spPr>
            <a:xfrm>
              <a:off x="5589175" y="24802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0"/>
                  </a:moveTo>
                  <a:cubicBezTo>
                    <a:pt x="1993" y="0"/>
                    <a:pt x="1897" y="32"/>
                    <a:pt x="1832" y="97"/>
                  </a:cubicBezTo>
                  <a:cubicBezTo>
                    <a:pt x="1768" y="161"/>
                    <a:pt x="1736" y="225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6"/>
                    <a:pt x="892" y="1479"/>
                    <a:pt x="579" y="1672"/>
                  </a:cubicBezTo>
                  <a:cubicBezTo>
                    <a:pt x="193" y="1929"/>
                    <a:pt x="0" y="2282"/>
                    <a:pt x="0" y="2765"/>
                  </a:cubicBezTo>
                  <a:cubicBezTo>
                    <a:pt x="0" y="2957"/>
                    <a:pt x="0" y="3118"/>
                    <a:pt x="64" y="3247"/>
                  </a:cubicBezTo>
                  <a:cubicBezTo>
                    <a:pt x="97" y="3407"/>
                    <a:pt x="161" y="3504"/>
                    <a:pt x="257" y="3600"/>
                  </a:cubicBezTo>
                  <a:cubicBezTo>
                    <a:pt x="322" y="3697"/>
                    <a:pt x="450" y="3793"/>
                    <a:pt x="611" y="3890"/>
                  </a:cubicBezTo>
                  <a:cubicBezTo>
                    <a:pt x="772" y="3954"/>
                    <a:pt x="900" y="4018"/>
                    <a:pt x="1061" y="4083"/>
                  </a:cubicBezTo>
                  <a:cubicBezTo>
                    <a:pt x="1222" y="4147"/>
                    <a:pt x="1415" y="4211"/>
                    <a:pt x="1672" y="4275"/>
                  </a:cubicBezTo>
                  <a:lnTo>
                    <a:pt x="2315" y="4436"/>
                  </a:lnTo>
                  <a:cubicBezTo>
                    <a:pt x="2507" y="4500"/>
                    <a:pt x="2636" y="4565"/>
                    <a:pt x="2732" y="4629"/>
                  </a:cubicBezTo>
                  <a:cubicBezTo>
                    <a:pt x="2861" y="4693"/>
                    <a:pt x="2893" y="4790"/>
                    <a:pt x="2893" y="4886"/>
                  </a:cubicBezTo>
                  <a:cubicBezTo>
                    <a:pt x="2893" y="4983"/>
                    <a:pt x="2861" y="5079"/>
                    <a:pt x="2797" y="5143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lnTo>
                    <a:pt x="1897" y="5336"/>
                  </a:lnTo>
                  <a:cubicBezTo>
                    <a:pt x="1768" y="5336"/>
                    <a:pt x="1607" y="5304"/>
                    <a:pt x="1479" y="5272"/>
                  </a:cubicBezTo>
                  <a:cubicBezTo>
                    <a:pt x="1350" y="5240"/>
                    <a:pt x="1254" y="5208"/>
                    <a:pt x="1190" y="5175"/>
                  </a:cubicBezTo>
                  <a:cubicBezTo>
                    <a:pt x="1093" y="5143"/>
                    <a:pt x="1029" y="5079"/>
                    <a:pt x="932" y="5047"/>
                  </a:cubicBezTo>
                  <a:cubicBezTo>
                    <a:pt x="836" y="4983"/>
                    <a:pt x="772" y="4950"/>
                    <a:pt x="739" y="4950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86"/>
                    <a:pt x="225" y="4918"/>
                    <a:pt x="161" y="4983"/>
                  </a:cubicBezTo>
                  <a:cubicBezTo>
                    <a:pt x="97" y="5047"/>
                    <a:pt x="64" y="5143"/>
                    <a:pt x="32" y="5240"/>
                  </a:cubicBezTo>
                  <a:cubicBezTo>
                    <a:pt x="0" y="5304"/>
                    <a:pt x="0" y="5400"/>
                    <a:pt x="32" y="5497"/>
                  </a:cubicBezTo>
                  <a:cubicBezTo>
                    <a:pt x="64" y="5593"/>
                    <a:pt x="97" y="5690"/>
                    <a:pt x="193" y="5754"/>
                  </a:cubicBezTo>
                  <a:cubicBezTo>
                    <a:pt x="660" y="6075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3"/>
                    <a:pt x="1865" y="7490"/>
                    <a:pt x="1993" y="7554"/>
                  </a:cubicBezTo>
                  <a:cubicBezTo>
                    <a:pt x="2041" y="7570"/>
                    <a:pt x="2098" y="7578"/>
                    <a:pt x="2154" y="7578"/>
                  </a:cubicBezTo>
                  <a:cubicBezTo>
                    <a:pt x="2210" y="7578"/>
                    <a:pt x="2266" y="7570"/>
                    <a:pt x="2315" y="7554"/>
                  </a:cubicBezTo>
                  <a:cubicBezTo>
                    <a:pt x="2443" y="7490"/>
                    <a:pt x="2475" y="7393"/>
                    <a:pt x="2475" y="7233"/>
                  </a:cubicBezTo>
                  <a:lnTo>
                    <a:pt x="2475" y="6315"/>
                  </a:lnTo>
                  <a:lnTo>
                    <a:pt x="2475" y="6315"/>
                  </a:lnTo>
                  <a:cubicBezTo>
                    <a:pt x="2707" y="6294"/>
                    <a:pt x="2919" y="6252"/>
                    <a:pt x="3118" y="6172"/>
                  </a:cubicBezTo>
                  <a:cubicBezTo>
                    <a:pt x="3440" y="6075"/>
                    <a:pt x="3697" y="5883"/>
                    <a:pt x="3890" y="5625"/>
                  </a:cubicBezTo>
                  <a:cubicBezTo>
                    <a:pt x="4083" y="5400"/>
                    <a:pt x="4147" y="5079"/>
                    <a:pt x="4147" y="4725"/>
                  </a:cubicBezTo>
                  <a:cubicBezTo>
                    <a:pt x="4147" y="4500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61"/>
                  </a:cubicBezTo>
                  <a:cubicBezTo>
                    <a:pt x="3568" y="3632"/>
                    <a:pt x="3407" y="3536"/>
                    <a:pt x="3215" y="3472"/>
                  </a:cubicBezTo>
                  <a:cubicBezTo>
                    <a:pt x="3022" y="3407"/>
                    <a:pt x="2797" y="3343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5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507"/>
                    <a:pt x="1511" y="2443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43"/>
                    <a:pt x="3182" y="2572"/>
                  </a:cubicBezTo>
                  <a:cubicBezTo>
                    <a:pt x="3273" y="2594"/>
                    <a:pt x="3364" y="2617"/>
                    <a:pt x="3444" y="2617"/>
                  </a:cubicBezTo>
                  <a:cubicBezTo>
                    <a:pt x="3477" y="2617"/>
                    <a:pt x="3508" y="2613"/>
                    <a:pt x="3536" y="2604"/>
                  </a:cubicBezTo>
                  <a:cubicBezTo>
                    <a:pt x="3632" y="2572"/>
                    <a:pt x="3697" y="2540"/>
                    <a:pt x="3761" y="2443"/>
                  </a:cubicBezTo>
                  <a:cubicBezTo>
                    <a:pt x="3793" y="2379"/>
                    <a:pt x="3825" y="2282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0"/>
                    <a:pt x="3632" y="1736"/>
                    <a:pt x="3536" y="1672"/>
                  </a:cubicBezTo>
                  <a:cubicBezTo>
                    <a:pt x="3375" y="1607"/>
                    <a:pt x="3247" y="1575"/>
                    <a:pt x="3150" y="1543"/>
                  </a:cubicBezTo>
                  <a:cubicBezTo>
                    <a:pt x="3086" y="1511"/>
                    <a:pt x="2925" y="1447"/>
                    <a:pt x="2765" y="1415"/>
                  </a:cubicBezTo>
                  <a:cubicBezTo>
                    <a:pt x="2649" y="1391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54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2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3857;p64">
              <a:extLst>
                <a:ext uri="{FF2B5EF4-FFF2-40B4-BE49-F238E27FC236}">
                  <a16:creationId xmlns:a16="http://schemas.microsoft.com/office/drawing/2014/main" id="{737624F7-C3D6-4CFB-A830-D35B8B0990BF}"/>
                </a:ext>
              </a:extLst>
            </p:cNvPr>
            <p:cNvSpPr/>
            <p:nvPr/>
          </p:nvSpPr>
          <p:spPr>
            <a:xfrm>
              <a:off x="5470225" y="2280900"/>
              <a:ext cx="341575" cy="340750"/>
            </a:xfrm>
            <a:custGeom>
              <a:avLst/>
              <a:gdLst/>
              <a:ahLst/>
              <a:cxnLst/>
              <a:rect l="l" t="t" r="r" b="b"/>
              <a:pathLst>
                <a:path w="13663" h="13630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576"/>
                    <a:pt x="3055" y="13630"/>
                    <a:pt x="6815" y="13630"/>
                  </a:cubicBezTo>
                  <a:cubicBezTo>
                    <a:pt x="10608" y="13630"/>
                    <a:pt x="13662" y="10576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3858;p64">
              <a:extLst>
                <a:ext uri="{FF2B5EF4-FFF2-40B4-BE49-F238E27FC236}">
                  <a16:creationId xmlns:a16="http://schemas.microsoft.com/office/drawing/2014/main" id="{C478BA15-9575-4FB2-8C49-03E8DFE1BBF4}"/>
                </a:ext>
              </a:extLst>
            </p:cNvPr>
            <p:cNvSpPr/>
            <p:nvPr/>
          </p:nvSpPr>
          <p:spPr>
            <a:xfrm>
              <a:off x="5464600" y="2275275"/>
              <a:ext cx="352025" cy="352000"/>
            </a:xfrm>
            <a:custGeom>
              <a:avLst/>
              <a:gdLst/>
              <a:ahLst/>
              <a:cxnLst/>
              <a:rect l="l" t="t" r="r" b="b"/>
              <a:pathLst>
                <a:path w="14081" h="14080" extrusionOk="0">
                  <a:moveTo>
                    <a:pt x="7040" y="418"/>
                  </a:moveTo>
                  <a:cubicBezTo>
                    <a:pt x="8873" y="418"/>
                    <a:pt x="10544" y="1158"/>
                    <a:pt x="11733" y="2379"/>
                  </a:cubicBezTo>
                  <a:cubicBezTo>
                    <a:pt x="12923" y="3568"/>
                    <a:pt x="13662" y="5208"/>
                    <a:pt x="13662" y="7040"/>
                  </a:cubicBezTo>
                  <a:cubicBezTo>
                    <a:pt x="13662" y="8872"/>
                    <a:pt x="12923" y="10512"/>
                    <a:pt x="11733" y="11733"/>
                  </a:cubicBezTo>
                  <a:cubicBezTo>
                    <a:pt x="10544" y="12922"/>
                    <a:pt x="8873" y="13662"/>
                    <a:pt x="7040" y="13662"/>
                  </a:cubicBezTo>
                  <a:cubicBezTo>
                    <a:pt x="5240" y="13662"/>
                    <a:pt x="3569" y="12922"/>
                    <a:pt x="2379" y="11733"/>
                  </a:cubicBezTo>
                  <a:cubicBezTo>
                    <a:pt x="1190" y="10512"/>
                    <a:pt x="451" y="8872"/>
                    <a:pt x="451" y="7040"/>
                  </a:cubicBezTo>
                  <a:cubicBezTo>
                    <a:pt x="451" y="5208"/>
                    <a:pt x="1190" y="3568"/>
                    <a:pt x="2379" y="2379"/>
                  </a:cubicBezTo>
                  <a:cubicBezTo>
                    <a:pt x="3569" y="1158"/>
                    <a:pt x="5240" y="418"/>
                    <a:pt x="7040" y="418"/>
                  </a:cubicBezTo>
                  <a:close/>
                  <a:moveTo>
                    <a:pt x="7040" y="0"/>
                  </a:moveTo>
                  <a:cubicBezTo>
                    <a:pt x="3183" y="0"/>
                    <a:pt x="1" y="3150"/>
                    <a:pt x="1" y="7040"/>
                  </a:cubicBezTo>
                  <a:cubicBezTo>
                    <a:pt x="1" y="10929"/>
                    <a:pt x="3183" y="14080"/>
                    <a:pt x="7040" y="14080"/>
                  </a:cubicBezTo>
                  <a:cubicBezTo>
                    <a:pt x="10930" y="14080"/>
                    <a:pt x="14080" y="10929"/>
                    <a:pt x="14080" y="7040"/>
                  </a:cubicBezTo>
                  <a:cubicBezTo>
                    <a:pt x="14080" y="3150"/>
                    <a:pt x="10930" y="0"/>
                    <a:pt x="7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3859;p64">
              <a:extLst>
                <a:ext uri="{FF2B5EF4-FFF2-40B4-BE49-F238E27FC236}">
                  <a16:creationId xmlns:a16="http://schemas.microsoft.com/office/drawing/2014/main" id="{2F9CA360-DC21-4879-92B0-57DD70F3EACF}"/>
                </a:ext>
              </a:extLst>
            </p:cNvPr>
            <p:cNvSpPr/>
            <p:nvPr/>
          </p:nvSpPr>
          <p:spPr>
            <a:xfrm>
              <a:off x="5514425" y="2324300"/>
              <a:ext cx="253175" cy="253950"/>
            </a:xfrm>
            <a:custGeom>
              <a:avLst/>
              <a:gdLst/>
              <a:ahLst/>
              <a:cxnLst/>
              <a:rect l="l" t="t" r="r" b="b"/>
              <a:pathLst>
                <a:path w="10127" h="10158" extrusionOk="0">
                  <a:moveTo>
                    <a:pt x="5047" y="0"/>
                  </a:moveTo>
                  <a:cubicBezTo>
                    <a:pt x="2251" y="0"/>
                    <a:pt x="1" y="2282"/>
                    <a:pt x="1" y="5079"/>
                  </a:cubicBezTo>
                  <a:cubicBezTo>
                    <a:pt x="1" y="7876"/>
                    <a:pt x="2251" y="10158"/>
                    <a:pt x="5047" y="10158"/>
                  </a:cubicBezTo>
                  <a:cubicBezTo>
                    <a:pt x="7876" y="10158"/>
                    <a:pt x="10126" y="7876"/>
                    <a:pt x="10126" y="5079"/>
                  </a:cubicBezTo>
                  <a:cubicBezTo>
                    <a:pt x="10126" y="2282"/>
                    <a:pt x="7876" y="0"/>
                    <a:pt x="5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3860;p64">
              <a:extLst>
                <a:ext uri="{FF2B5EF4-FFF2-40B4-BE49-F238E27FC236}">
                  <a16:creationId xmlns:a16="http://schemas.microsoft.com/office/drawing/2014/main" id="{3D8C1639-A59B-4A2F-8BFE-9A2B4BD1F605}"/>
                </a:ext>
              </a:extLst>
            </p:cNvPr>
            <p:cNvSpPr/>
            <p:nvPr/>
          </p:nvSpPr>
          <p:spPr>
            <a:xfrm>
              <a:off x="5508800" y="2319475"/>
              <a:ext cx="264425" cy="263600"/>
            </a:xfrm>
            <a:custGeom>
              <a:avLst/>
              <a:gdLst/>
              <a:ahLst/>
              <a:cxnLst/>
              <a:rect l="l" t="t" r="r" b="b"/>
              <a:pathLst>
                <a:path w="10577" h="10544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32"/>
                  </a:cubicBezTo>
                  <a:cubicBezTo>
                    <a:pt x="9612" y="2733"/>
                    <a:pt x="10158" y="3922"/>
                    <a:pt x="10158" y="5272"/>
                  </a:cubicBezTo>
                  <a:cubicBezTo>
                    <a:pt x="10158" y="6622"/>
                    <a:pt x="9612" y="7844"/>
                    <a:pt x="8712" y="8711"/>
                  </a:cubicBezTo>
                  <a:cubicBezTo>
                    <a:pt x="7844" y="9579"/>
                    <a:pt x="6622" y="10126"/>
                    <a:pt x="5272" y="10126"/>
                  </a:cubicBezTo>
                  <a:cubicBezTo>
                    <a:pt x="3954" y="10126"/>
                    <a:pt x="2733" y="9579"/>
                    <a:pt x="1865" y="8711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22"/>
                    <a:pt x="965" y="2733"/>
                    <a:pt x="1865" y="1832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0"/>
                  </a:moveTo>
                  <a:cubicBezTo>
                    <a:pt x="2379" y="0"/>
                    <a:pt x="1" y="2347"/>
                    <a:pt x="1" y="5272"/>
                  </a:cubicBezTo>
                  <a:cubicBezTo>
                    <a:pt x="1" y="8197"/>
                    <a:pt x="2379" y="10544"/>
                    <a:pt x="5272" y="10544"/>
                  </a:cubicBezTo>
                  <a:cubicBezTo>
                    <a:pt x="8198" y="10544"/>
                    <a:pt x="10576" y="8197"/>
                    <a:pt x="10576" y="5272"/>
                  </a:cubicBezTo>
                  <a:cubicBezTo>
                    <a:pt x="10576" y="2347"/>
                    <a:pt x="8198" y="0"/>
                    <a:pt x="5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3861;p64">
              <a:extLst>
                <a:ext uri="{FF2B5EF4-FFF2-40B4-BE49-F238E27FC236}">
                  <a16:creationId xmlns:a16="http://schemas.microsoft.com/office/drawing/2014/main" id="{3DEF04FA-144B-4298-BB4D-C59C8AB208FA}"/>
                </a:ext>
              </a:extLst>
            </p:cNvPr>
            <p:cNvSpPr/>
            <p:nvPr/>
          </p:nvSpPr>
          <p:spPr>
            <a:xfrm>
              <a:off x="5589175" y="2354025"/>
              <a:ext cx="103675" cy="189275"/>
            </a:xfrm>
            <a:custGeom>
              <a:avLst/>
              <a:gdLst/>
              <a:ahLst/>
              <a:cxnLst/>
              <a:rect l="l" t="t" r="r" b="b"/>
              <a:pathLst>
                <a:path w="4147" h="7571" extrusionOk="0">
                  <a:moveTo>
                    <a:pt x="2057" y="0"/>
                  </a:moveTo>
                  <a:cubicBezTo>
                    <a:pt x="1993" y="0"/>
                    <a:pt x="1897" y="33"/>
                    <a:pt x="1832" y="97"/>
                  </a:cubicBezTo>
                  <a:cubicBezTo>
                    <a:pt x="1768" y="129"/>
                    <a:pt x="1736" y="225"/>
                    <a:pt x="1736" y="322"/>
                  </a:cubicBezTo>
                  <a:lnTo>
                    <a:pt x="1736" y="1337"/>
                  </a:lnTo>
                  <a:lnTo>
                    <a:pt x="1736" y="1337"/>
                  </a:lnTo>
                  <a:cubicBezTo>
                    <a:pt x="1278" y="1359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33"/>
                  </a:cubicBezTo>
                  <a:cubicBezTo>
                    <a:pt x="0" y="2926"/>
                    <a:pt x="0" y="3086"/>
                    <a:pt x="64" y="3247"/>
                  </a:cubicBezTo>
                  <a:cubicBezTo>
                    <a:pt x="97" y="3376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58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15"/>
                    <a:pt x="1415" y="4179"/>
                    <a:pt x="1672" y="4276"/>
                  </a:cubicBezTo>
                  <a:lnTo>
                    <a:pt x="2315" y="4436"/>
                  </a:lnTo>
                  <a:cubicBezTo>
                    <a:pt x="2507" y="4469"/>
                    <a:pt x="2636" y="4533"/>
                    <a:pt x="2732" y="4629"/>
                  </a:cubicBezTo>
                  <a:cubicBezTo>
                    <a:pt x="2861" y="4694"/>
                    <a:pt x="2893" y="4790"/>
                    <a:pt x="2893" y="4854"/>
                  </a:cubicBezTo>
                  <a:cubicBezTo>
                    <a:pt x="2893" y="4983"/>
                    <a:pt x="2861" y="5047"/>
                    <a:pt x="2797" y="5111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cubicBezTo>
                    <a:pt x="2122" y="5336"/>
                    <a:pt x="1993" y="5336"/>
                    <a:pt x="1897" y="5304"/>
                  </a:cubicBezTo>
                  <a:cubicBezTo>
                    <a:pt x="1768" y="5304"/>
                    <a:pt x="1607" y="5304"/>
                    <a:pt x="1479" y="5272"/>
                  </a:cubicBezTo>
                  <a:cubicBezTo>
                    <a:pt x="1350" y="5208"/>
                    <a:pt x="1254" y="5176"/>
                    <a:pt x="1190" y="5144"/>
                  </a:cubicBezTo>
                  <a:cubicBezTo>
                    <a:pt x="1093" y="5111"/>
                    <a:pt x="1029" y="5079"/>
                    <a:pt x="932" y="5015"/>
                  </a:cubicBezTo>
                  <a:cubicBezTo>
                    <a:pt x="836" y="4983"/>
                    <a:pt x="772" y="4951"/>
                    <a:pt x="739" y="4919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54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08"/>
                  </a:cubicBezTo>
                  <a:cubicBezTo>
                    <a:pt x="0" y="5304"/>
                    <a:pt x="0" y="5401"/>
                    <a:pt x="32" y="5497"/>
                  </a:cubicBezTo>
                  <a:cubicBezTo>
                    <a:pt x="64" y="5594"/>
                    <a:pt x="97" y="5658"/>
                    <a:pt x="193" y="5722"/>
                  </a:cubicBezTo>
                  <a:cubicBezTo>
                    <a:pt x="660" y="6072"/>
                    <a:pt x="1206" y="6264"/>
                    <a:pt x="1832" y="6296"/>
                  </a:cubicBezTo>
                  <a:lnTo>
                    <a:pt x="1832" y="6296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22"/>
                  </a:cubicBezTo>
                  <a:cubicBezTo>
                    <a:pt x="2041" y="7554"/>
                    <a:pt x="2098" y="7571"/>
                    <a:pt x="2154" y="7571"/>
                  </a:cubicBezTo>
                  <a:cubicBezTo>
                    <a:pt x="2210" y="7571"/>
                    <a:pt x="2266" y="7554"/>
                    <a:pt x="2315" y="7522"/>
                  </a:cubicBezTo>
                  <a:cubicBezTo>
                    <a:pt x="2443" y="7458"/>
                    <a:pt x="2475" y="7362"/>
                    <a:pt x="2475" y="7233"/>
                  </a:cubicBezTo>
                  <a:lnTo>
                    <a:pt x="2475" y="6308"/>
                  </a:lnTo>
                  <a:lnTo>
                    <a:pt x="2475" y="6308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26"/>
                  </a:cubicBezTo>
                  <a:cubicBezTo>
                    <a:pt x="4083" y="5369"/>
                    <a:pt x="4147" y="5079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29"/>
                  </a:cubicBezTo>
                  <a:cubicBezTo>
                    <a:pt x="3568" y="3633"/>
                    <a:pt x="3407" y="3536"/>
                    <a:pt x="3215" y="3472"/>
                  </a:cubicBezTo>
                  <a:cubicBezTo>
                    <a:pt x="3022" y="3408"/>
                    <a:pt x="2797" y="3311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476"/>
                    <a:pt x="1511" y="2411"/>
                  </a:cubicBezTo>
                  <a:cubicBezTo>
                    <a:pt x="1607" y="2379"/>
                    <a:pt x="1704" y="2347"/>
                    <a:pt x="1832" y="2347"/>
                  </a:cubicBezTo>
                  <a:cubicBezTo>
                    <a:pt x="1913" y="2331"/>
                    <a:pt x="1977" y="2323"/>
                    <a:pt x="2037" y="2323"/>
                  </a:cubicBezTo>
                  <a:cubicBezTo>
                    <a:pt x="2098" y="2323"/>
                    <a:pt x="2154" y="2331"/>
                    <a:pt x="2218" y="2347"/>
                  </a:cubicBezTo>
                  <a:cubicBezTo>
                    <a:pt x="2540" y="2379"/>
                    <a:pt x="2893" y="2443"/>
                    <a:pt x="3182" y="2572"/>
                  </a:cubicBezTo>
                  <a:cubicBezTo>
                    <a:pt x="3311" y="2604"/>
                    <a:pt x="3440" y="2604"/>
                    <a:pt x="3536" y="2604"/>
                  </a:cubicBezTo>
                  <a:cubicBezTo>
                    <a:pt x="3632" y="2572"/>
                    <a:pt x="3697" y="2508"/>
                    <a:pt x="3761" y="2443"/>
                  </a:cubicBezTo>
                  <a:cubicBezTo>
                    <a:pt x="3793" y="2347"/>
                    <a:pt x="3825" y="2283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1"/>
                    <a:pt x="3632" y="1736"/>
                    <a:pt x="3536" y="1672"/>
                  </a:cubicBezTo>
                  <a:cubicBezTo>
                    <a:pt x="3375" y="1608"/>
                    <a:pt x="3247" y="1543"/>
                    <a:pt x="3150" y="1511"/>
                  </a:cubicBezTo>
                  <a:cubicBezTo>
                    <a:pt x="3086" y="1479"/>
                    <a:pt x="2925" y="1447"/>
                    <a:pt x="2765" y="1415"/>
                  </a:cubicBezTo>
                  <a:cubicBezTo>
                    <a:pt x="2649" y="1392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22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3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3862;p64">
              <a:extLst>
                <a:ext uri="{FF2B5EF4-FFF2-40B4-BE49-F238E27FC236}">
                  <a16:creationId xmlns:a16="http://schemas.microsoft.com/office/drawing/2014/main" id="{D6F47FF9-5B21-452B-854B-3FC87BF88D0F}"/>
                </a:ext>
              </a:extLst>
            </p:cNvPr>
            <p:cNvSpPr/>
            <p:nvPr/>
          </p:nvSpPr>
          <p:spPr>
            <a:xfrm>
              <a:off x="5470225" y="20542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1"/>
                  </a:moveTo>
                  <a:cubicBezTo>
                    <a:pt x="3055" y="1"/>
                    <a:pt x="1" y="3054"/>
                    <a:pt x="1" y="6815"/>
                  </a:cubicBezTo>
                  <a:cubicBezTo>
                    <a:pt x="1" y="10608"/>
                    <a:pt x="3055" y="13662"/>
                    <a:pt x="6815" y="13662"/>
                  </a:cubicBezTo>
                  <a:cubicBezTo>
                    <a:pt x="10608" y="13662"/>
                    <a:pt x="13662" y="10608"/>
                    <a:pt x="13662" y="6815"/>
                  </a:cubicBezTo>
                  <a:cubicBezTo>
                    <a:pt x="13662" y="3054"/>
                    <a:pt x="10608" y="1"/>
                    <a:pt x="68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3863;p64">
              <a:extLst>
                <a:ext uri="{FF2B5EF4-FFF2-40B4-BE49-F238E27FC236}">
                  <a16:creationId xmlns:a16="http://schemas.microsoft.com/office/drawing/2014/main" id="{0B90F13B-3B8B-464D-AC8D-075B27139953}"/>
                </a:ext>
              </a:extLst>
            </p:cNvPr>
            <p:cNvSpPr/>
            <p:nvPr/>
          </p:nvSpPr>
          <p:spPr>
            <a:xfrm>
              <a:off x="5464600" y="2049450"/>
              <a:ext cx="352025" cy="351200"/>
            </a:xfrm>
            <a:custGeom>
              <a:avLst/>
              <a:gdLst/>
              <a:ahLst/>
              <a:cxnLst/>
              <a:rect l="l" t="t" r="r" b="b"/>
              <a:pathLst>
                <a:path w="14081" h="14048" extrusionOk="0">
                  <a:moveTo>
                    <a:pt x="7040" y="419"/>
                  </a:moveTo>
                  <a:cubicBezTo>
                    <a:pt x="8873" y="419"/>
                    <a:pt x="10544" y="1158"/>
                    <a:pt x="11733" y="2347"/>
                  </a:cubicBezTo>
                  <a:cubicBezTo>
                    <a:pt x="12923" y="3537"/>
                    <a:pt x="13662" y="5208"/>
                    <a:pt x="13662" y="7008"/>
                  </a:cubicBezTo>
                  <a:cubicBezTo>
                    <a:pt x="13662" y="8840"/>
                    <a:pt x="12923" y="10512"/>
                    <a:pt x="11733" y="11701"/>
                  </a:cubicBezTo>
                  <a:cubicBezTo>
                    <a:pt x="10544" y="12891"/>
                    <a:pt x="8873" y="13630"/>
                    <a:pt x="7040" y="13630"/>
                  </a:cubicBezTo>
                  <a:cubicBezTo>
                    <a:pt x="5240" y="13630"/>
                    <a:pt x="3569" y="12891"/>
                    <a:pt x="2379" y="11701"/>
                  </a:cubicBezTo>
                  <a:cubicBezTo>
                    <a:pt x="1190" y="10512"/>
                    <a:pt x="451" y="8840"/>
                    <a:pt x="451" y="7008"/>
                  </a:cubicBezTo>
                  <a:cubicBezTo>
                    <a:pt x="451" y="5208"/>
                    <a:pt x="1190" y="3537"/>
                    <a:pt x="2379" y="2347"/>
                  </a:cubicBezTo>
                  <a:cubicBezTo>
                    <a:pt x="3569" y="1158"/>
                    <a:pt x="5240" y="419"/>
                    <a:pt x="7040" y="419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08"/>
                  </a:cubicBezTo>
                  <a:cubicBezTo>
                    <a:pt x="1" y="10898"/>
                    <a:pt x="3183" y="14048"/>
                    <a:pt x="7040" y="14048"/>
                  </a:cubicBezTo>
                  <a:cubicBezTo>
                    <a:pt x="10930" y="14048"/>
                    <a:pt x="14080" y="10898"/>
                    <a:pt x="14080" y="7008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3864;p64">
              <a:extLst>
                <a:ext uri="{FF2B5EF4-FFF2-40B4-BE49-F238E27FC236}">
                  <a16:creationId xmlns:a16="http://schemas.microsoft.com/office/drawing/2014/main" id="{A0D12763-3E07-4975-9BAA-05D493CEB8A4}"/>
                </a:ext>
              </a:extLst>
            </p:cNvPr>
            <p:cNvSpPr/>
            <p:nvPr/>
          </p:nvSpPr>
          <p:spPr>
            <a:xfrm>
              <a:off x="5514425" y="2098475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7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7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3865;p64">
              <a:extLst>
                <a:ext uri="{FF2B5EF4-FFF2-40B4-BE49-F238E27FC236}">
                  <a16:creationId xmlns:a16="http://schemas.microsoft.com/office/drawing/2014/main" id="{0A4D1030-540B-4E56-B13B-8BFB106CA3E7}"/>
                </a:ext>
              </a:extLst>
            </p:cNvPr>
            <p:cNvSpPr/>
            <p:nvPr/>
          </p:nvSpPr>
          <p:spPr>
            <a:xfrm>
              <a:off x="5508800" y="2092850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65"/>
                  </a:cubicBezTo>
                  <a:cubicBezTo>
                    <a:pt x="9612" y="2733"/>
                    <a:pt x="10158" y="3954"/>
                    <a:pt x="10158" y="5272"/>
                  </a:cubicBezTo>
                  <a:cubicBezTo>
                    <a:pt x="10158" y="6622"/>
                    <a:pt x="9612" y="7844"/>
                    <a:pt x="8712" y="8712"/>
                  </a:cubicBezTo>
                  <a:cubicBezTo>
                    <a:pt x="7844" y="9612"/>
                    <a:pt x="6622" y="10158"/>
                    <a:pt x="5272" y="10158"/>
                  </a:cubicBezTo>
                  <a:cubicBezTo>
                    <a:pt x="3954" y="10158"/>
                    <a:pt x="2733" y="9612"/>
                    <a:pt x="1865" y="8712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54"/>
                    <a:pt x="965" y="2733"/>
                    <a:pt x="1865" y="1865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79"/>
                    <a:pt x="1" y="5272"/>
                  </a:cubicBezTo>
                  <a:cubicBezTo>
                    <a:pt x="1" y="8197"/>
                    <a:pt x="2379" y="10576"/>
                    <a:pt x="5272" y="10576"/>
                  </a:cubicBezTo>
                  <a:cubicBezTo>
                    <a:pt x="8198" y="10576"/>
                    <a:pt x="10576" y="8197"/>
                    <a:pt x="10576" y="5272"/>
                  </a:cubicBezTo>
                  <a:cubicBezTo>
                    <a:pt x="10576" y="2379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3866;p64">
              <a:extLst>
                <a:ext uri="{FF2B5EF4-FFF2-40B4-BE49-F238E27FC236}">
                  <a16:creationId xmlns:a16="http://schemas.microsoft.com/office/drawing/2014/main" id="{6F8CC3C8-19B9-4A55-A5D5-A00FC6259894}"/>
                </a:ext>
              </a:extLst>
            </p:cNvPr>
            <p:cNvSpPr/>
            <p:nvPr/>
          </p:nvSpPr>
          <p:spPr>
            <a:xfrm>
              <a:off x="5589175" y="21274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1"/>
                  </a:moveTo>
                  <a:cubicBezTo>
                    <a:pt x="1993" y="1"/>
                    <a:pt x="1897" y="33"/>
                    <a:pt x="1832" y="97"/>
                  </a:cubicBezTo>
                  <a:cubicBezTo>
                    <a:pt x="1768" y="161"/>
                    <a:pt x="1736" y="226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7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65"/>
                  </a:cubicBezTo>
                  <a:cubicBezTo>
                    <a:pt x="0" y="2958"/>
                    <a:pt x="0" y="3119"/>
                    <a:pt x="64" y="3247"/>
                  </a:cubicBezTo>
                  <a:cubicBezTo>
                    <a:pt x="97" y="3408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90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47"/>
                    <a:pt x="1415" y="4212"/>
                    <a:pt x="1672" y="4276"/>
                  </a:cubicBezTo>
                  <a:lnTo>
                    <a:pt x="2315" y="4437"/>
                  </a:lnTo>
                  <a:cubicBezTo>
                    <a:pt x="2507" y="4501"/>
                    <a:pt x="2636" y="4565"/>
                    <a:pt x="2732" y="4630"/>
                  </a:cubicBezTo>
                  <a:cubicBezTo>
                    <a:pt x="2861" y="4726"/>
                    <a:pt x="2893" y="4790"/>
                    <a:pt x="2893" y="4887"/>
                  </a:cubicBezTo>
                  <a:cubicBezTo>
                    <a:pt x="2893" y="4983"/>
                    <a:pt x="2861" y="5080"/>
                    <a:pt x="2797" y="5144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5"/>
                    <a:pt x="2347" y="5337"/>
                    <a:pt x="2218" y="5337"/>
                  </a:cubicBezTo>
                  <a:lnTo>
                    <a:pt x="1897" y="5337"/>
                  </a:lnTo>
                  <a:cubicBezTo>
                    <a:pt x="1768" y="5337"/>
                    <a:pt x="1607" y="5305"/>
                    <a:pt x="1479" y="5272"/>
                  </a:cubicBezTo>
                  <a:cubicBezTo>
                    <a:pt x="1350" y="5240"/>
                    <a:pt x="1254" y="5208"/>
                    <a:pt x="1190" y="5176"/>
                  </a:cubicBezTo>
                  <a:cubicBezTo>
                    <a:pt x="1093" y="5144"/>
                    <a:pt x="1029" y="5080"/>
                    <a:pt x="932" y="5047"/>
                  </a:cubicBezTo>
                  <a:cubicBezTo>
                    <a:pt x="836" y="4983"/>
                    <a:pt x="772" y="4951"/>
                    <a:pt x="739" y="4951"/>
                  </a:cubicBezTo>
                  <a:cubicBezTo>
                    <a:pt x="611" y="4887"/>
                    <a:pt x="514" y="4855"/>
                    <a:pt x="418" y="4855"/>
                  </a:cubicBezTo>
                  <a:cubicBezTo>
                    <a:pt x="322" y="4887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40"/>
                  </a:cubicBezTo>
                  <a:cubicBezTo>
                    <a:pt x="0" y="5305"/>
                    <a:pt x="0" y="5401"/>
                    <a:pt x="32" y="5497"/>
                  </a:cubicBezTo>
                  <a:cubicBezTo>
                    <a:pt x="64" y="5594"/>
                    <a:pt x="97" y="5690"/>
                    <a:pt x="193" y="5755"/>
                  </a:cubicBezTo>
                  <a:cubicBezTo>
                    <a:pt x="660" y="6076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55"/>
                  </a:cubicBezTo>
                  <a:cubicBezTo>
                    <a:pt x="2041" y="7571"/>
                    <a:pt x="2098" y="7579"/>
                    <a:pt x="2154" y="7579"/>
                  </a:cubicBezTo>
                  <a:cubicBezTo>
                    <a:pt x="2210" y="7579"/>
                    <a:pt x="2266" y="7571"/>
                    <a:pt x="2315" y="7555"/>
                  </a:cubicBezTo>
                  <a:cubicBezTo>
                    <a:pt x="2443" y="7490"/>
                    <a:pt x="2475" y="7394"/>
                    <a:pt x="2475" y="7233"/>
                  </a:cubicBezTo>
                  <a:lnTo>
                    <a:pt x="2475" y="6316"/>
                  </a:lnTo>
                  <a:lnTo>
                    <a:pt x="2475" y="6316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58"/>
                  </a:cubicBezTo>
                  <a:cubicBezTo>
                    <a:pt x="4083" y="5401"/>
                    <a:pt x="4147" y="5080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7"/>
                    <a:pt x="3857" y="3858"/>
                    <a:pt x="3697" y="3762"/>
                  </a:cubicBezTo>
                  <a:cubicBezTo>
                    <a:pt x="3568" y="3633"/>
                    <a:pt x="3407" y="3537"/>
                    <a:pt x="3215" y="3472"/>
                  </a:cubicBezTo>
                  <a:cubicBezTo>
                    <a:pt x="3022" y="3408"/>
                    <a:pt x="2797" y="3344"/>
                    <a:pt x="2540" y="3247"/>
                  </a:cubicBezTo>
                  <a:lnTo>
                    <a:pt x="1897" y="3087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2"/>
                    <a:pt x="1350" y="2797"/>
                    <a:pt x="1350" y="2669"/>
                  </a:cubicBezTo>
                  <a:cubicBezTo>
                    <a:pt x="1350" y="2572"/>
                    <a:pt x="1382" y="2508"/>
                    <a:pt x="1511" y="2444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76"/>
                    <a:pt x="3182" y="2572"/>
                  </a:cubicBezTo>
                  <a:cubicBezTo>
                    <a:pt x="3273" y="2595"/>
                    <a:pt x="3364" y="2618"/>
                    <a:pt x="3444" y="2618"/>
                  </a:cubicBezTo>
                  <a:cubicBezTo>
                    <a:pt x="3477" y="2618"/>
                    <a:pt x="3508" y="2614"/>
                    <a:pt x="3536" y="2604"/>
                  </a:cubicBezTo>
                  <a:cubicBezTo>
                    <a:pt x="3632" y="2572"/>
                    <a:pt x="3697" y="2540"/>
                    <a:pt x="3761" y="2444"/>
                  </a:cubicBezTo>
                  <a:cubicBezTo>
                    <a:pt x="3793" y="2379"/>
                    <a:pt x="3825" y="2283"/>
                    <a:pt x="3857" y="2187"/>
                  </a:cubicBezTo>
                  <a:cubicBezTo>
                    <a:pt x="3857" y="2090"/>
                    <a:pt x="3825" y="1994"/>
                    <a:pt x="3761" y="1897"/>
                  </a:cubicBezTo>
                  <a:cubicBezTo>
                    <a:pt x="3729" y="1801"/>
                    <a:pt x="3632" y="1737"/>
                    <a:pt x="3536" y="1672"/>
                  </a:cubicBezTo>
                  <a:cubicBezTo>
                    <a:pt x="3375" y="1608"/>
                    <a:pt x="3247" y="1576"/>
                    <a:pt x="3150" y="1544"/>
                  </a:cubicBezTo>
                  <a:cubicBezTo>
                    <a:pt x="3086" y="1512"/>
                    <a:pt x="2925" y="1447"/>
                    <a:pt x="2765" y="1415"/>
                  </a:cubicBezTo>
                  <a:cubicBezTo>
                    <a:pt x="2649" y="1392"/>
                    <a:pt x="2516" y="1369"/>
                    <a:pt x="2379" y="1358"/>
                  </a:cubicBezTo>
                  <a:lnTo>
                    <a:pt x="2379" y="1358"/>
                  </a:lnTo>
                  <a:lnTo>
                    <a:pt x="2379" y="354"/>
                  </a:lnTo>
                  <a:cubicBezTo>
                    <a:pt x="2379" y="226"/>
                    <a:pt x="2347" y="161"/>
                    <a:pt x="2282" y="97"/>
                  </a:cubicBezTo>
                  <a:cubicBezTo>
                    <a:pt x="2218" y="33"/>
                    <a:pt x="2154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3867;p64">
              <a:extLst>
                <a:ext uri="{FF2B5EF4-FFF2-40B4-BE49-F238E27FC236}">
                  <a16:creationId xmlns:a16="http://schemas.microsoft.com/office/drawing/2014/main" id="{2D623584-1DE1-4E0B-9E7C-1E7C01B2EDCE}"/>
                </a:ext>
              </a:extLst>
            </p:cNvPr>
            <p:cNvSpPr/>
            <p:nvPr/>
          </p:nvSpPr>
          <p:spPr>
            <a:xfrm>
              <a:off x="5070850" y="2818525"/>
              <a:ext cx="197700" cy="144500"/>
            </a:xfrm>
            <a:custGeom>
              <a:avLst/>
              <a:gdLst/>
              <a:ahLst/>
              <a:cxnLst/>
              <a:rect l="l" t="t" r="r" b="b"/>
              <a:pathLst>
                <a:path w="7908" h="5780" extrusionOk="0">
                  <a:moveTo>
                    <a:pt x="7467" y="0"/>
                  </a:moveTo>
                  <a:cubicBezTo>
                    <a:pt x="5221" y="0"/>
                    <a:pt x="0" y="3825"/>
                    <a:pt x="0" y="3825"/>
                  </a:cubicBezTo>
                  <a:cubicBezTo>
                    <a:pt x="0" y="3825"/>
                    <a:pt x="579" y="4597"/>
                    <a:pt x="1286" y="5143"/>
                  </a:cubicBezTo>
                  <a:cubicBezTo>
                    <a:pt x="1752" y="5468"/>
                    <a:pt x="2475" y="5780"/>
                    <a:pt x="3187" y="5780"/>
                  </a:cubicBezTo>
                  <a:cubicBezTo>
                    <a:pt x="3603" y="5780"/>
                    <a:pt x="4016" y="5673"/>
                    <a:pt x="4372" y="5400"/>
                  </a:cubicBezTo>
                  <a:cubicBezTo>
                    <a:pt x="5336" y="4693"/>
                    <a:pt x="5818" y="3054"/>
                    <a:pt x="5818" y="3054"/>
                  </a:cubicBezTo>
                  <a:cubicBezTo>
                    <a:pt x="5818" y="3054"/>
                    <a:pt x="6911" y="3054"/>
                    <a:pt x="7200" y="3022"/>
                  </a:cubicBezTo>
                  <a:cubicBezTo>
                    <a:pt x="7490" y="3022"/>
                    <a:pt x="7908" y="64"/>
                    <a:pt x="7908" y="64"/>
                  </a:cubicBezTo>
                  <a:cubicBezTo>
                    <a:pt x="7779" y="21"/>
                    <a:pt x="7630" y="0"/>
                    <a:pt x="7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3868;p64">
              <a:extLst>
                <a:ext uri="{FF2B5EF4-FFF2-40B4-BE49-F238E27FC236}">
                  <a16:creationId xmlns:a16="http://schemas.microsoft.com/office/drawing/2014/main" id="{5D3EC243-6A90-4A13-A4C2-20FF50A61021}"/>
                </a:ext>
              </a:extLst>
            </p:cNvPr>
            <p:cNvSpPr/>
            <p:nvPr/>
          </p:nvSpPr>
          <p:spPr>
            <a:xfrm>
              <a:off x="5063600" y="2813700"/>
              <a:ext cx="210575" cy="154300"/>
            </a:xfrm>
            <a:custGeom>
              <a:avLst/>
              <a:gdLst/>
              <a:ahLst/>
              <a:cxnLst/>
              <a:rect l="l" t="t" r="r" b="b"/>
              <a:pathLst>
                <a:path w="8423" h="6172" extrusionOk="0">
                  <a:moveTo>
                    <a:pt x="7748" y="418"/>
                  </a:moveTo>
                  <a:cubicBezTo>
                    <a:pt x="7828" y="418"/>
                    <a:pt x="7901" y="426"/>
                    <a:pt x="7965" y="438"/>
                  </a:cubicBezTo>
                  <a:lnTo>
                    <a:pt x="7965" y="438"/>
                  </a:lnTo>
                  <a:cubicBezTo>
                    <a:pt x="7950" y="513"/>
                    <a:pt x="7931" y="604"/>
                    <a:pt x="7908" y="707"/>
                  </a:cubicBezTo>
                  <a:cubicBezTo>
                    <a:pt x="7844" y="1125"/>
                    <a:pt x="7748" y="1736"/>
                    <a:pt x="7619" y="2250"/>
                  </a:cubicBezTo>
                  <a:cubicBezTo>
                    <a:pt x="7587" y="2507"/>
                    <a:pt x="7523" y="2732"/>
                    <a:pt x="7458" y="2893"/>
                  </a:cubicBezTo>
                  <a:cubicBezTo>
                    <a:pt x="7435" y="2940"/>
                    <a:pt x="7428" y="2988"/>
                    <a:pt x="7414" y="3022"/>
                  </a:cubicBezTo>
                  <a:lnTo>
                    <a:pt x="7414" y="3022"/>
                  </a:lnTo>
                  <a:cubicBezTo>
                    <a:pt x="7042" y="3026"/>
                    <a:pt x="6076" y="3054"/>
                    <a:pt x="6076" y="3054"/>
                  </a:cubicBezTo>
                  <a:lnTo>
                    <a:pt x="5947" y="3054"/>
                  </a:lnTo>
                  <a:lnTo>
                    <a:pt x="5883" y="3215"/>
                  </a:lnTo>
                  <a:lnTo>
                    <a:pt x="5883" y="3279"/>
                  </a:lnTo>
                  <a:cubicBezTo>
                    <a:pt x="5787" y="3568"/>
                    <a:pt x="5305" y="4854"/>
                    <a:pt x="4533" y="5433"/>
                  </a:cubicBezTo>
                  <a:cubicBezTo>
                    <a:pt x="4244" y="5658"/>
                    <a:pt x="3858" y="5754"/>
                    <a:pt x="3472" y="5754"/>
                  </a:cubicBezTo>
                  <a:cubicBezTo>
                    <a:pt x="2829" y="5754"/>
                    <a:pt x="2122" y="5465"/>
                    <a:pt x="1704" y="5143"/>
                  </a:cubicBezTo>
                  <a:cubicBezTo>
                    <a:pt x="1383" y="4886"/>
                    <a:pt x="1062" y="4565"/>
                    <a:pt x="836" y="4307"/>
                  </a:cubicBezTo>
                  <a:cubicBezTo>
                    <a:pt x="727" y="4226"/>
                    <a:pt x="665" y="4121"/>
                    <a:pt x="609" y="4051"/>
                  </a:cubicBezTo>
                  <a:lnTo>
                    <a:pt x="609" y="4051"/>
                  </a:lnTo>
                  <a:cubicBezTo>
                    <a:pt x="620" y="4041"/>
                    <a:pt x="632" y="4030"/>
                    <a:pt x="644" y="4018"/>
                  </a:cubicBezTo>
                  <a:cubicBezTo>
                    <a:pt x="1158" y="3665"/>
                    <a:pt x="2476" y="2765"/>
                    <a:pt x="3890" y="1929"/>
                  </a:cubicBezTo>
                  <a:cubicBezTo>
                    <a:pt x="4597" y="1543"/>
                    <a:pt x="5337" y="1157"/>
                    <a:pt x="6012" y="868"/>
                  </a:cubicBezTo>
                  <a:cubicBezTo>
                    <a:pt x="6687" y="579"/>
                    <a:pt x="7298" y="418"/>
                    <a:pt x="7748" y="418"/>
                  </a:cubicBezTo>
                  <a:close/>
                  <a:moveTo>
                    <a:pt x="7748" y="0"/>
                  </a:moveTo>
                  <a:cubicBezTo>
                    <a:pt x="7137" y="0"/>
                    <a:pt x="6365" y="257"/>
                    <a:pt x="5530" y="611"/>
                  </a:cubicBezTo>
                  <a:cubicBezTo>
                    <a:pt x="3087" y="1704"/>
                    <a:pt x="194" y="3857"/>
                    <a:pt x="161" y="3857"/>
                  </a:cubicBezTo>
                  <a:lnTo>
                    <a:pt x="1" y="3986"/>
                  </a:lnTo>
                  <a:lnTo>
                    <a:pt x="129" y="4147"/>
                  </a:lnTo>
                  <a:cubicBezTo>
                    <a:pt x="129" y="4147"/>
                    <a:pt x="708" y="4918"/>
                    <a:pt x="1447" y="5497"/>
                  </a:cubicBezTo>
                  <a:cubicBezTo>
                    <a:pt x="1962" y="5850"/>
                    <a:pt x="2701" y="6172"/>
                    <a:pt x="3472" y="6172"/>
                  </a:cubicBezTo>
                  <a:cubicBezTo>
                    <a:pt x="3954" y="6172"/>
                    <a:pt x="4405" y="6075"/>
                    <a:pt x="4790" y="5786"/>
                  </a:cubicBezTo>
                  <a:cubicBezTo>
                    <a:pt x="5337" y="5368"/>
                    <a:pt x="5690" y="4758"/>
                    <a:pt x="5947" y="4243"/>
                  </a:cubicBezTo>
                  <a:cubicBezTo>
                    <a:pt x="6089" y="3920"/>
                    <a:pt x="6192" y="3635"/>
                    <a:pt x="6249" y="3468"/>
                  </a:cubicBezTo>
                  <a:lnTo>
                    <a:pt x="6249" y="3468"/>
                  </a:lnTo>
                  <a:cubicBezTo>
                    <a:pt x="6560" y="3459"/>
                    <a:pt x="7290" y="3440"/>
                    <a:pt x="7490" y="3440"/>
                  </a:cubicBezTo>
                  <a:cubicBezTo>
                    <a:pt x="7619" y="3440"/>
                    <a:pt x="7683" y="3375"/>
                    <a:pt x="7715" y="3343"/>
                  </a:cubicBezTo>
                  <a:cubicBezTo>
                    <a:pt x="7780" y="3247"/>
                    <a:pt x="7812" y="3150"/>
                    <a:pt x="7844" y="3054"/>
                  </a:cubicBezTo>
                  <a:cubicBezTo>
                    <a:pt x="8005" y="2668"/>
                    <a:pt x="8133" y="1993"/>
                    <a:pt x="8230" y="1382"/>
                  </a:cubicBezTo>
                  <a:cubicBezTo>
                    <a:pt x="8326" y="804"/>
                    <a:pt x="8423" y="289"/>
                    <a:pt x="8423" y="289"/>
                  </a:cubicBezTo>
                  <a:lnTo>
                    <a:pt x="8423" y="129"/>
                  </a:lnTo>
                  <a:lnTo>
                    <a:pt x="8262" y="64"/>
                  </a:lnTo>
                  <a:cubicBezTo>
                    <a:pt x="8101" y="0"/>
                    <a:pt x="7940" y="0"/>
                    <a:pt x="7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3869;p64">
              <a:extLst>
                <a:ext uri="{FF2B5EF4-FFF2-40B4-BE49-F238E27FC236}">
                  <a16:creationId xmlns:a16="http://schemas.microsoft.com/office/drawing/2014/main" id="{C964ADB8-7FCC-48F3-AFEF-07A2A7AC3B5C}"/>
                </a:ext>
              </a:extLst>
            </p:cNvPr>
            <p:cNvSpPr/>
            <p:nvPr/>
          </p:nvSpPr>
          <p:spPr>
            <a:xfrm>
              <a:off x="5134325" y="3466225"/>
              <a:ext cx="366475" cy="166375"/>
            </a:xfrm>
            <a:custGeom>
              <a:avLst/>
              <a:gdLst/>
              <a:ahLst/>
              <a:cxnLst/>
              <a:rect l="l" t="t" r="r" b="b"/>
              <a:pathLst>
                <a:path w="14659" h="6655" extrusionOk="0">
                  <a:moveTo>
                    <a:pt x="0" y="0"/>
                  </a:moveTo>
                  <a:lnTo>
                    <a:pt x="193" y="5465"/>
                  </a:lnTo>
                  <a:cubicBezTo>
                    <a:pt x="193" y="5465"/>
                    <a:pt x="7991" y="6655"/>
                    <a:pt x="8719" y="6655"/>
                  </a:cubicBezTo>
                  <a:cubicBezTo>
                    <a:pt x="8728" y="6655"/>
                    <a:pt x="8737" y="6655"/>
                    <a:pt x="8744" y="6654"/>
                  </a:cubicBezTo>
                  <a:cubicBezTo>
                    <a:pt x="9322" y="6654"/>
                    <a:pt x="11669" y="5690"/>
                    <a:pt x="12376" y="5529"/>
                  </a:cubicBezTo>
                  <a:cubicBezTo>
                    <a:pt x="13083" y="5369"/>
                    <a:pt x="14658" y="4083"/>
                    <a:pt x="14658" y="4083"/>
                  </a:cubicBezTo>
                  <a:lnTo>
                    <a:pt x="14658" y="4083"/>
                  </a:lnTo>
                  <a:lnTo>
                    <a:pt x="7715" y="4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3870;p64">
              <a:extLst>
                <a:ext uri="{FF2B5EF4-FFF2-40B4-BE49-F238E27FC236}">
                  <a16:creationId xmlns:a16="http://schemas.microsoft.com/office/drawing/2014/main" id="{C67CC3E2-754A-4BA9-88DD-CD3D9ABCA49D}"/>
                </a:ext>
              </a:extLst>
            </p:cNvPr>
            <p:cNvSpPr/>
            <p:nvPr/>
          </p:nvSpPr>
          <p:spPr>
            <a:xfrm>
              <a:off x="5128700" y="3457375"/>
              <a:ext cx="387375" cy="180850"/>
            </a:xfrm>
            <a:custGeom>
              <a:avLst/>
              <a:gdLst/>
              <a:ahLst/>
              <a:cxnLst/>
              <a:rect l="l" t="t" r="r" b="b"/>
              <a:pathLst>
                <a:path w="15495" h="7234" extrusionOk="0">
                  <a:moveTo>
                    <a:pt x="450" y="708"/>
                  </a:moveTo>
                  <a:lnTo>
                    <a:pt x="7908" y="4726"/>
                  </a:lnTo>
                  <a:lnTo>
                    <a:pt x="14229" y="4668"/>
                  </a:lnTo>
                  <a:lnTo>
                    <a:pt x="14229" y="4668"/>
                  </a:lnTo>
                  <a:cubicBezTo>
                    <a:pt x="14015" y="4823"/>
                    <a:pt x="13766" y="5000"/>
                    <a:pt x="13501" y="5176"/>
                  </a:cubicBezTo>
                  <a:cubicBezTo>
                    <a:pt x="13147" y="5433"/>
                    <a:pt x="12762" y="5626"/>
                    <a:pt x="12569" y="5690"/>
                  </a:cubicBezTo>
                  <a:cubicBezTo>
                    <a:pt x="12183" y="5755"/>
                    <a:pt x="11412" y="6044"/>
                    <a:pt x="10672" y="6301"/>
                  </a:cubicBezTo>
                  <a:cubicBezTo>
                    <a:pt x="10287" y="6430"/>
                    <a:pt x="9933" y="6558"/>
                    <a:pt x="9612" y="6655"/>
                  </a:cubicBezTo>
                  <a:cubicBezTo>
                    <a:pt x="9322" y="6751"/>
                    <a:pt x="9065" y="6816"/>
                    <a:pt x="8969" y="6816"/>
                  </a:cubicBezTo>
                  <a:cubicBezTo>
                    <a:pt x="8937" y="6816"/>
                    <a:pt x="8744" y="6783"/>
                    <a:pt x="8454" y="6751"/>
                  </a:cubicBezTo>
                  <a:cubicBezTo>
                    <a:pt x="7490" y="6655"/>
                    <a:pt x="5497" y="6333"/>
                    <a:pt x="3729" y="6076"/>
                  </a:cubicBezTo>
                  <a:cubicBezTo>
                    <a:pt x="2829" y="5948"/>
                    <a:pt x="2026" y="5851"/>
                    <a:pt x="1415" y="5755"/>
                  </a:cubicBezTo>
                  <a:cubicBezTo>
                    <a:pt x="1055" y="5695"/>
                    <a:pt x="770" y="5647"/>
                    <a:pt x="606" y="5620"/>
                  </a:cubicBezTo>
                  <a:lnTo>
                    <a:pt x="606" y="5620"/>
                  </a:lnTo>
                  <a:lnTo>
                    <a:pt x="450" y="708"/>
                  </a:lnTo>
                  <a:close/>
                  <a:moveTo>
                    <a:pt x="0" y="1"/>
                  </a:moveTo>
                  <a:lnTo>
                    <a:pt x="193" y="5980"/>
                  </a:lnTo>
                  <a:lnTo>
                    <a:pt x="386" y="6012"/>
                  </a:lnTo>
                  <a:cubicBezTo>
                    <a:pt x="386" y="6012"/>
                    <a:pt x="2347" y="6333"/>
                    <a:pt x="4436" y="6623"/>
                  </a:cubicBezTo>
                  <a:cubicBezTo>
                    <a:pt x="5465" y="6783"/>
                    <a:pt x="6494" y="6912"/>
                    <a:pt x="7329" y="7041"/>
                  </a:cubicBezTo>
                  <a:cubicBezTo>
                    <a:pt x="7747" y="7105"/>
                    <a:pt x="8133" y="7137"/>
                    <a:pt x="8390" y="7169"/>
                  </a:cubicBezTo>
                  <a:cubicBezTo>
                    <a:pt x="8679" y="7201"/>
                    <a:pt x="8872" y="7233"/>
                    <a:pt x="8969" y="7233"/>
                  </a:cubicBezTo>
                  <a:lnTo>
                    <a:pt x="9001" y="7233"/>
                  </a:lnTo>
                  <a:cubicBezTo>
                    <a:pt x="9162" y="7233"/>
                    <a:pt x="9419" y="7169"/>
                    <a:pt x="9740" y="7073"/>
                  </a:cubicBezTo>
                  <a:cubicBezTo>
                    <a:pt x="10222" y="6912"/>
                    <a:pt x="10833" y="6687"/>
                    <a:pt x="11380" y="6494"/>
                  </a:cubicBezTo>
                  <a:cubicBezTo>
                    <a:pt x="11926" y="6301"/>
                    <a:pt x="12408" y="6140"/>
                    <a:pt x="12633" y="6108"/>
                  </a:cubicBezTo>
                  <a:cubicBezTo>
                    <a:pt x="12858" y="6044"/>
                    <a:pt x="13115" y="5915"/>
                    <a:pt x="13340" y="5787"/>
                  </a:cubicBezTo>
                  <a:cubicBezTo>
                    <a:pt x="14112" y="5337"/>
                    <a:pt x="15012" y="4598"/>
                    <a:pt x="15012" y="4598"/>
                  </a:cubicBezTo>
                  <a:lnTo>
                    <a:pt x="15494" y="4212"/>
                  </a:lnTo>
                  <a:lnTo>
                    <a:pt x="8004" y="43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3871;p64">
              <a:extLst>
                <a:ext uri="{FF2B5EF4-FFF2-40B4-BE49-F238E27FC236}">
                  <a16:creationId xmlns:a16="http://schemas.microsoft.com/office/drawing/2014/main" id="{EAF2A5DB-7297-4740-8BB9-2E45C1B5F2D0}"/>
                </a:ext>
              </a:extLst>
            </p:cNvPr>
            <p:cNvSpPr/>
            <p:nvPr/>
          </p:nvSpPr>
          <p:spPr>
            <a:xfrm>
              <a:off x="5301475" y="3568275"/>
              <a:ext cx="199325" cy="64325"/>
            </a:xfrm>
            <a:custGeom>
              <a:avLst/>
              <a:gdLst/>
              <a:ahLst/>
              <a:cxnLst/>
              <a:rect l="l" t="t" r="r" b="b"/>
              <a:pathLst>
                <a:path w="7973" h="2573" extrusionOk="0">
                  <a:moveTo>
                    <a:pt x="7972" y="1"/>
                  </a:moveTo>
                  <a:lnTo>
                    <a:pt x="1029" y="97"/>
                  </a:lnTo>
                  <a:cubicBezTo>
                    <a:pt x="1029" y="97"/>
                    <a:pt x="0" y="451"/>
                    <a:pt x="97" y="1512"/>
                  </a:cubicBezTo>
                  <a:cubicBezTo>
                    <a:pt x="129" y="1865"/>
                    <a:pt x="386" y="2187"/>
                    <a:pt x="708" y="2412"/>
                  </a:cubicBezTo>
                  <a:cubicBezTo>
                    <a:pt x="1415" y="2508"/>
                    <a:pt x="1929" y="2572"/>
                    <a:pt x="2058" y="2572"/>
                  </a:cubicBezTo>
                  <a:cubicBezTo>
                    <a:pt x="2636" y="2572"/>
                    <a:pt x="4983" y="1608"/>
                    <a:pt x="5690" y="1447"/>
                  </a:cubicBezTo>
                  <a:cubicBezTo>
                    <a:pt x="6397" y="1287"/>
                    <a:pt x="7972" y="1"/>
                    <a:pt x="7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3872;p64">
              <a:extLst>
                <a:ext uri="{FF2B5EF4-FFF2-40B4-BE49-F238E27FC236}">
                  <a16:creationId xmlns:a16="http://schemas.microsoft.com/office/drawing/2014/main" id="{236355B8-F4D2-4BD9-A408-41385B238E36}"/>
                </a:ext>
              </a:extLst>
            </p:cNvPr>
            <p:cNvSpPr/>
            <p:nvPr/>
          </p:nvSpPr>
          <p:spPr>
            <a:xfrm>
              <a:off x="5298250" y="3562650"/>
              <a:ext cx="217825" cy="75575"/>
            </a:xfrm>
            <a:custGeom>
              <a:avLst/>
              <a:gdLst/>
              <a:ahLst/>
              <a:cxnLst/>
              <a:rect l="l" t="t" r="r" b="b"/>
              <a:pathLst>
                <a:path w="8713" h="3023" extrusionOk="0">
                  <a:moveTo>
                    <a:pt x="7446" y="457"/>
                  </a:moveTo>
                  <a:cubicBezTo>
                    <a:pt x="7233" y="612"/>
                    <a:pt x="6984" y="789"/>
                    <a:pt x="6719" y="965"/>
                  </a:cubicBezTo>
                  <a:cubicBezTo>
                    <a:pt x="6365" y="1222"/>
                    <a:pt x="5980" y="1415"/>
                    <a:pt x="5787" y="1479"/>
                  </a:cubicBezTo>
                  <a:cubicBezTo>
                    <a:pt x="5401" y="1544"/>
                    <a:pt x="4630" y="1833"/>
                    <a:pt x="3890" y="2090"/>
                  </a:cubicBezTo>
                  <a:cubicBezTo>
                    <a:pt x="3505" y="2219"/>
                    <a:pt x="3151" y="2347"/>
                    <a:pt x="2830" y="2444"/>
                  </a:cubicBezTo>
                  <a:cubicBezTo>
                    <a:pt x="2540" y="2540"/>
                    <a:pt x="2283" y="2605"/>
                    <a:pt x="2187" y="2605"/>
                  </a:cubicBezTo>
                  <a:cubicBezTo>
                    <a:pt x="2155" y="2605"/>
                    <a:pt x="1994" y="2572"/>
                    <a:pt x="1737" y="2540"/>
                  </a:cubicBezTo>
                  <a:cubicBezTo>
                    <a:pt x="1525" y="2540"/>
                    <a:pt x="1257" y="2483"/>
                    <a:pt x="932" y="2450"/>
                  </a:cubicBezTo>
                  <a:lnTo>
                    <a:pt x="932" y="2450"/>
                  </a:lnTo>
                  <a:cubicBezTo>
                    <a:pt x="659" y="2231"/>
                    <a:pt x="450" y="1983"/>
                    <a:pt x="419" y="1704"/>
                  </a:cubicBezTo>
                  <a:lnTo>
                    <a:pt x="419" y="1608"/>
                  </a:lnTo>
                  <a:cubicBezTo>
                    <a:pt x="419" y="1190"/>
                    <a:pt x="612" y="933"/>
                    <a:pt x="837" y="772"/>
                  </a:cubicBezTo>
                  <a:cubicBezTo>
                    <a:pt x="933" y="676"/>
                    <a:pt x="1030" y="612"/>
                    <a:pt x="1126" y="579"/>
                  </a:cubicBezTo>
                  <a:lnTo>
                    <a:pt x="1222" y="515"/>
                  </a:lnTo>
                  <a:lnTo>
                    <a:pt x="1222" y="515"/>
                  </a:lnTo>
                  <a:lnTo>
                    <a:pt x="1222" y="515"/>
                  </a:lnTo>
                  <a:lnTo>
                    <a:pt x="7446" y="457"/>
                  </a:lnTo>
                  <a:close/>
                  <a:moveTo>
                    <a:pt x="8712" y="1"/>
                  </a:moveTo>
                  <a:lnTo>
                    <a:pt x="1126" y="97"/>
                  </a:lnTo>
                  <a:lnTo>
                    <a:pt x="1094" y="97"/>
                  </a:lnTo>
                  <a:cubicBezTo>
                    <a:pt x="1094" y="97"/>
                    <a:pt x="805" y="194"/>
                    <a:pt x="547" y="451"/>
                  </a:cubicBezTo>
                  <a:cubicBezTo>
                    <a:pt x="290" y="676"/>
                    <a:pt x="1" y="1062"/>
                    <a:pt x="1" y="1608"/>
                  </a:cubicBezTo>
                  <a:cubicBezTo>
                    <a:pt x="1" y="1640"/>
                    <a:pt x="1" y="1704"/>
                    <a:pt x="1" y="1737"/>
                  </a:cubicBezTo>
                  <a:cubicBezTo>
                    <a:pt x="33" y="2219"/>
                    <a:pt x="354" y="2572"/>
                    <a:pt x="708" y="2830"/>
                  </a:cubicBezTo>
                  <a:lnTo>
                    <a:pt x="772" y="2862"/>
                  </a:lnTo>
                  <a:lnTo>
                    <a:pt x="805" y="2862"/>
                  </a:lnTo>
                  <a:cubicBezTo>
                    <a:pt x="1158" y="2894"/>
                    <a:pt x="1480" y="2958"/>
                    <a:pt x="1705" y="2990"/>
                  </a:cubicBezTo>
                  <a:cubicBezTo>
                    <a:pt x="1930" y="2990"/>
                    <a:pt x="2090" y="3022"/>
                    <a:pt x="2187" y="3022"/>
                  </a:cubicBezTo>
                  <a:lnTo>
                    <a:pt x="2219" y="3022"/>
                  </a:lnTo>
                  <a:cubicBezTo>
                    <a:pt x="2380" y="3022"/>
                    <a:pt x="2637" y="2958"/>
                    <a:pt x="2958" y="2862"/>
                  </a:cubicBezTo>
                  <a:cubicBezTo>
                    <a:pt x="3440" y="2701"/>
                    <a:pt x="4051" y="2476"/>
                    <a:pt x="4598" y="2283"/>
                  </a:cubicBezTo>
                  <a:cubicBezTo>
                    <a:pt x="5144" y="2090"/>
                    <a:pt x="5626" y="1929"/>
                    <a:pt x="5851" y="1897"/>
                  </a:cubicBezTo>
                  <a:cubicBezTo>
                    <a:pt x="6076" y="1833"/>
                    <a:pt x="6333" y="1704"/>
                    <a:pt x="6558" y="1576"/>
                  </a:cubicBezTo>
                  <a:cubicBezTo>
                    <a:pt x="7330" y="1126"/>
                    <a:pt x="8230" y="387"/>
                    <a:pt x="8230" y="387"/>
                  </a:cubicBezTo>
                  <a:lnTo>
                    <a:pt x="8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3873;p64">
              <a:extLst>
                <a:ext uri="{FF2B5EF4-FFF2-40B4-BE49-F238E27FC236}">
                  <a16:creationId xmlns:a16="http://schemas.microsoft.com/office/drawing/2014/main" id="{E0B805C4-8203-4D23-8980-29FD95CB0ADF}"/>
                </a:ext>
              </a:extLst>
            </p:cNvPr>
            <p:cNvSpPr/>
            <p:nvPr/>
          </p:nvSpPr>
          <p:spPr>
            <a:xfrm>
              <a:off x="4830550" y="3803825"/>
              <a:ext cx="219425" cy="1071950"/>
            </a:xfrm>
            <a:custGeom>
              <a:avLst/>
              <a:gdLst/>
              <a:ahLst/>
              <a:cxnLst/>
              <a:rect l="l" t="t" r="r" b="b"/>
              <a:pathLst>
                <a:path w="8777" h="42878" extrusionOk="0">
                  <a:moveTo>
                    <a:pt x="3190" y="0"/>
                  </a:moveTo>
                  <a:cubicBezTo>
                    <a:pt x="3112" y="0"/>
                    <a:pt x="3034" y="10"/>
                    <a:pt x="2958" y="29"/>
                  </a:cubicBezTo>
                  <a:cubicBezTo>
                    <a:pt x="1544" y="383"/>
                    <a:pt x="1930" y="2215"/>
                    <a:pt x="1930" y="2215"/>
                  </a:cubicBezTo>
                  <a:cubicBezTo>
                    <a:pt x="1930" y="2215"/>
                    <a:pt x="2476" y="16873"/>
                    <a:pt x="2508" y="19220"/>
                  </a:cubicBezTo>
                  <a:cubicBezTo>
                    <a:pt x="2572" y="21598"/>
                    <a:pt x="1" y="26934"/>
                    <a:pt x="290" y="30727"/>
                  </a:cubicBezTo>
                  <a:cubicBezTo>
                    <a:pt x="579" y="34488"/>
                    <a:pt x="997" y="42878"/>
                    <a:pt x="997" y="42878"/>
                  </a:cubicBezTo>
                  <a:lnTo>
                    <a:pt x="3890" y="42814"/>
                  </a:lnTo>
                  <a:cubicBezTo>
                    <a:pt x="3890" y="42814"/>
                    <a:pt x="4276" y="40660"/>
                    <a:pt x="5080" y="38056"/>
                  </a:cubicBezTo>
                  <a:cubicBezTo>
                    <a:pt x="5883" y="35453"/>
                    <a:pt x="6880" y="31306"/>
                    <a:pt x="7137" y="27770"/>
                  </a:cubicBezTo>
                  <a:cubicBezTo>
                    <a:pt x="7362" y="24202"/>
                    <a:pt x="8776" y="14141"/>
                    <a:pt x="7458" y="8323"/>
                  </a:cubicBezTo>
                  <a:cubicBezTo>
                    <a:pt x="6213" y="2856"/>
                    <a:pt x="4537" y="0"/>
                    <a:pt x="3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3874;p64">
              <a:extLst>
                <a:ext uri="{FF2B5EF4-FFF2-40B4-BE49-F238E27FC236}">
                  <a16:creationId xmlns:a16="http://schemas.microsoft.com/office/drawing/2014/main" id="{E222D832-2C78-44D3-90D6-926728F8ED42}"/>
                </a:ext>
              </a:extLst>
            </p:cNvPr>
            <p:cNvSpPr/>
            <p:nvPr/>
          </p:nvSpPr>
          <p:spPr>
            <a:xfrm>
              <a:off x="4832175" y="3798125"/>
              <a:ext cx="204125" cy="1083275"/>
            </a:xfrm>
            <a:custGeom>
              <a:avLst/>
              <a:gdLst/>
              <a:ahLst/>
              <a:cxnLst/>
              <a:rect l="l" t="t" r="r" b="b"/>
              <a:pathLst>
                <a:path w="8165" h="43331" extrusionOk="0">
                  <a:moveTo>
                    <a:pt x="3118" y="418"/>
                  </a:moveTo>
                  <a:cubicBezTo>
                    <a:pt x="3375" y="418"/>
                    <a:pt x="3697" y="579"/>
                    <a:pt x="4050" y="900"/>
                  </a:cubicBezTo>
                  <a:cubicBezTo>
                    <a:pt x="4565" y="1415"/>
                    <a:pt x="5111" y="2315"/>
                    <a:pt x="5658" y="3600"/>
                  </a:cubicBezTo>
                  <a:cubicBezTo>
                    <a:pt x="6204" y="4886"/>
                    <a:pt x="6718" y="6558"/>
                    <a:pt x="7168" y="8615"/>
                  </a:cubicBezTo>
                  <a:cubicBezTo>
                    <a:pt x="7586" y="10383"/>
                    <a:pt x="7715" y="12601"/>
                    <a:pt x="7715" y="14915"/>
                  </a:cubicBezTo>
                  <a:cubicBezTo>
                    <a:pt x="7715" y="19994"/>
                    <a:pt x="7008" y="25491"/>
                    <a:pt x="6847" y="27966"/>
                  </a:cubicBezTo>
                  <a:cubicBezTo>
                    <a:pt x="6622" y="31502"/>
                    <a:pt x="5625" y="35616"/>
                    <a:pt x="4822" y="38220"/>
                  </a:cubicBezTo>
                  <a:cubicBezTo>
                    <a:pt x="4145" y="40412"/>
                    <a:pt x="3765" y="42308"/>
                    <a:pt x="3662" y="42852"/>
                  </a:cubicBezTo>
                  <a:lnTo>
                    <a:pt x="3662" y="42852"/>
                  </a:lnTo>
                  <a:lnTo>
                    <a:pt x="1147" y="42908"/>
                  </a:lnTo>
                  <a:lnTo>
                    <a:pt x="1147" y="42908"/>
                  </a:lnTo>
                  <a:cubicBezTo>
                    <a:pt x="1083" y="41618"/>
                    <a:pt x="713" y="34343"/>
                    <a:pt x="450" y="30923"/>
                  </a:cubicBezTo>
                  <a:cubicBezTo>
                    <a:pt x="418" y="30730"/>
                    <a:pt x="418" y="30505"/>
                    <a:pt x="418" y="30312"/>
                  </a:cubicBezTo>
                  <a:cubicBezTo>
                    <a:pt x="418" y="28512"/>
                    <a:pt x="964" y="26391"/>
                    <a:pt x="1543" y="24462"/>
                  </a:cubicBezTo>
                  <a:cubicBezTo>
                    <a:pt x="2090" y="22501"/>
                    <a:pt x="2668" y="20733"/>
                    <a:pt x="2668" y="19544"/>
                  </a:cubicBezTo>
                  <a:lnTo>
                    <a:pt x="2668" y="19448"/>
                  </a:lnTo>
                  <a:cubicBezTo>
                    <a:pt x="2604" y="17069"/>
                    <a:pt x="2057" y="2411"/>
                    <a:pt x="2057" y="2411"/>
                  </a:cubicBezTo>
                  <a:lnTo>
                    <a:pt x="2057" y="2379"/>
                  </a:lnTo>
                  <a:lnTo>
                    <a:pt x="2057" y="2347"/>
                  </a:lnTo>
                  <a:cubicBezTo>
                    <a:pt x="2057" y="2282"/>
                    <a:pt x="2025" y="2122"/>
                    <a:pt x="2025" y="1929"/>
                  </a:cubicBezTo>
                  <a:cubicBezTo>
                    <a:pt x="2025" y="1640"/>
                    <a:pt x="2057" y="1318"/>
                    <a:pt x="2186" y="1061"/>
                  </a:cubicBezTo>
                  <a:cubicBezTo>
                    <a:pt x="2347" y="772"/>
                    <a:pt x="2540" y="547"/>
                    <a:pt x="2925" y="450"/>
                  </a:cubicBezTo>
                  <a:cubicBezTo>
                    <a:pt x="2990" y="450"/>
                    <a:pt x="3054" y="418"/>
                    <a:pt x="3118" y="418"/>
                  </a:cubicBezTo>
                  <a:close/>
                  <a:moveTo>
                    <a:pt x="3118" y="0"/>
                  </a:moveTo>
                  <a:cubicBezTo>
                    <a:pt x="3022" y="0"/>
                    <a:pt x="2925" y="32"/>
                    <a:pt x="2829" y="32"/>
                  </a:cubicBezTo>
                  <a:cubicBezTo>
                    <a:pt x="2315" y="161"/>
                    <a:pt x="1993" y="514"/>
                    <a:pt x="1800" y="868"/>
                  </a:cubicBezTo>
                  <a:cubicBezTo>
                    <a:pt x="1640" y="1222"/>
                    <a:pt x="1607" y="1607"/>
                    <a:pt x="1607" y="1929"/>
                  </a:cubicBezTo>
                  <a:cubicBezTo>
                    <a:pt x="1607" y="2250"/>
                    <a:pt x="1640" y="2475"/>
                    <a:pt x="1640" y="2475"/>
                  </a:cubicBezTo>
                  <a:lnTo>
                    <a:pt x="1641" y="2475"/>
                  </a:lnTo>
                  <a:lnTo>
                    <a:pt x="1641" y="2475"/>
                  </a:lnTo>
                  <a:cubicBezTo>
                    <a:pt x="1647" y="2647"/>
                    <a:pt x="1679" y="3498"/>
                    <a:pt x="1736" y="4758"/>
                  </a:cubicBezTo>
                  <a:cubicBezTo>
                    <a:pt x="1897" y="9001"/>
                    <a:pt x="2186" y="17680"/>
                    <a:pt x="2250" y="19448"/>
                  </a:cubicBezTo>
                  <a:lnTo>
                    <a:pt x="2250" y="19544"/>
                  </a:lnTo>
                  <a:cubicBezTo>
                    <a:pt x="2250" y="20605"/>
                    <a:pt x="1704" y="22373"/>
                    <a:pt x="1125" y="24334"/>
                  </a:cubicBezTo>
                  <a:cubicBezTo>
                    <a:pt x="547" y="26294"/>
                    <a:pt x="0" y="28416"/>
                    <a:pt x="0" y="30312"/>
                  </a:cubicBezTo>
                  <a:cubicBezTo>
                    <a:pt x="0" y="30537"/>
                    <a:pt x="0" y="30730"/>
                    <a:pt x="0" y="30955"/>
                  </a:cubicBezTo>
                  <a:cubicBezTo>
                    <a:pt x="161" y="32852"/>
                    <a:pt x="354" y="35873"/>
                    <a:pt x="482" y="38445"/>
                  </a:cubicBezTo>
                  <a:cubicBezTo>
                    <a:pt x="547" y="39731"/>
                    <a:pt x="611" y="40920"/>
                    <a:pt x="643" y="41756"/>
                  </a:cubicBezTo>
                  <a:cubicBezTo>
                    <a:pt x="707" y="42592"/>
                    <a:pt x="707" y="43138"/>
                    <a:pt x="707" y="43138"/>
                  </a:cubicBezTo>
                  <a:lnTo>
                    <a:pt x="739" y="43331"/>
                  </a:lnTo>
                  <a:lnTo>
                    <a:pt x="4018" y="43267"/>
                  </a:lnTo>
                  <a:lnTo>
                    <a:pt x="4050" y="43074"/>
                  </a:lnTo>
                  <a:cubicBezTo>
                    <a:pt x="4050" y="43074"/>
                    <a:pt x="4082" y="42945"/>
                    <a:pt x="4115" y="42720"/>
                  </a:cubicBezTo>
                  <a:cubicBezTo>
                    <a:pt x="4275" y="41981"/>
                    <a:pt x="4629" y="40277"/>
                    <a:pt x="5240" y="38349"/>
                  </a:cubicBezTo>
                  <a:cubicBezTo>
                    <a:pt x="6043" y="35713"/>
                    <a:pt x="7040" y="31598"/>
                    <a:pt x="7265" y="27998"/>
                  </a:cubicBezTo>
                  <a:cubicBezTo>
                    <a:pt x="7458" y="25555"/>
                    <a:pt x="8165" y="20026"/>
                    <a:pt x="8165" y="14915"/>
                  </a:cubicBezTo>
                  <a:cubicBezTo>
                    <a:pt x="8165" y="12601"/>
                    <a:pt x="8004" y="10351"/>
                    <a:pt x="7586" y="8518"/>
                  </a:cubicBezTo>
                  <a:cubicBezTo>
                    <a:pt x="6975" y="5754"/>
                    <a:pt x="6236" y="3665"/>
                    <a:pt x="5497" y="2250"/>
                  </a:cubicBezTo>
                  <a:cubicBezTo>
                    <a:pt x="5111" y="1511"/>
                    <a:pt x="4725" y="964"/>
                    <a:pt x="4340" y="611"/>
                  </a:cubicBezTo>
                  <a:cubicBezTo>
                    <a:pt x="3954" y="225"/>
                    <a:pt x="353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3875;p64">
              <a:extLst>
                <a:ext uri="{FF2B5EF4-FFF2-40B4-BE49-F238E27FC236}">
                  <a16:creationId xmlns:a16="http://schemas.microsoft.com/office/drawing/2014/main" id="{F96D931F-E1A2-47D2-864B-F14B450BE093}"/>
                </a:ext>
              </a:extLst>
            </p:cNvPr>
            <p:cNvSpPr/>
            <p:nvPr/>
          </p:nvSpPr>
          <p:spPr>
            <a:xfrm>
              <a:off x="4814475" y="3655075"/>
              <a:ext cx="331925" cy="1231150"/>
            </a:xfrm>
            <a:custGeom>
              <a:avLst/>
              <a:gdLst/>
              <a:ahLst/>
              <a:cxnLst/>
              <a:rect l="l" t="t" r="r" b="b"/>
              <a:pathLst>
                <a:path w="13277" h="49246" extrusionOk="0">
                  <a:moveTo>
                    <a:pt x="772" y="0"/>
                  </a:moveTo>
                  <a:cubicBezTo>
                    <a:pt x="772" y="1"/>
                    <a:pt x="1" y="4340"/>
                    <a:pt x="1030" y="6558"/>
                  </a:cubicBezTo>
                  <a:cubicBezTo>
                    <a:pt x="2026" y="8808"/>
                    <a:pt x="3665" y="14690"/>
                    <a:pt x="4630" y="18130"/>
                  </a:cubicBezTo>
                  <a:cubicBezTo>
                    <a:pt x="5562" y="21569"/>
                    <a:pt x="5755" y="25234"/>
                    <a:pt x="4855" y="28384"/>
                  </a:cubicBezTo>
                  <a:cubicBezTo>
                    <a:pt x="3955" y="31534"/>
                    <a:pt x="4565" y="35617"/>
                    <a:pt x="5305" y="38927"/>
                  </a:cubicBezTo>
                  <a:cubicBezTo>
                    <a:pt x="6012" y="42270"/>
                    <a:pt x="7137" y="49246"/>
                    <a:pt x="7137" y="49246"/>
                  </a:cubicBezTo>
                  <a:lnTo>
                    <a:pt x="9837" y="49182"/>
                  </a:lnTo>
                  <a:cubicBezTo>
                    <a:pt x="9837" y="49182"/>
                    <a:pt x="11059" y="35584"/>
                    <a:pt x="11734" y="32338"/>
                  </a:cubicBezTo>
                  <a:cubicBezTo>
                    <a:pt x="12409" y="29059"/>
                    <a:pt x="13052" y="23980"/>
                    <a:pt x="13180" y="19448"/>
                  </a:cubicBezTo>
                  <a:cubicBezTo>
                    <a:pt x="13277" y="14915"/>
                    <a:pt x="12955" y="4565"/>
                    <a:pt x="12955" y="4565"/>
                  </a:cubicBezTo>
                  <a:lnTo>
                    <a:pt x="13084" y="1029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3876;p64">
              <a:extLst>
                <a:ext uri="{FF2B5EF4-FFF2-40B4-BE49-F238E27FC236}">
                  <a16:creationId xmlns:a16="http://schemas.microsoft.com/office/drawing/2014/main" id="{A5B460AC-C409-48AB-8046-EBCFE498E4D3}"/>
                </a:ext>
              </a:extLst>
            </p:cNvPr>
            <p:cNvSpPr/>
            <p:nvPr/>
          </p:nvSpPr>
          <p:spPr>
            <a:xfrm>
              <a:off x="4821725" y="3649450"/>
              <a:ext cx="327900" cy="1242400"/>
            </a:xfrm>
            <a:custGeom>
              <a:avLst/>
              <a:gdLst/>
              <a:ahLst/>
              <a:cxnLst/>
              <a:rect l="l" t="t" r="r" b="b"/>
              <a:pathLst>
                <a:path w="13116" h="49696" extrusionOk="0">
                  <a:moveTo>
                    <a:pt x="657" y="436"/>
                  </a:moveTo>
                  <a:lnTo>
                    <a:pt x="12569" y="1447"/>
                  </a:lnTo>
                  <a:lnTo>
                    <a:pt x="12440" y="4790"/>
                  </a:lnTo>
                  <a:lnTo>
                    <a:pt x="12440" y="4822"/>
                  </a:lnTo>
                  <a:cubicBezTo>
                    <a:pt x="12440" y="4822"/>
                    <a:pt x="12472" y="5272"/>
                    <a:pt x="12472" y="6076"/>
                  </a:cubicBezTo>
                  <a:cubicBezTo>
                    <a:pt x="12569" y="8422"/>
                    <a:pt x="12697" y="13630"/>
                    <a:pt x="12697" y="17391"/>
                  </a:cubicBezTo>
                  <a:cubicBezTo>
                    <a:pt x="12697" y="18258"/>
                    <a:pt x="12697" y="19030"/>
                    <a:pt x="12665" y="19673"/>
                  </a:cubicBezTo>
                  <a:cubicBezTo>
                    <a:pt x="12569" y="24205"/>
                    <a:pt x="11926" y="29284"/>
                    <a:pt x="11219" y="32499"/>
                  </a:cubicBezTo>
                  <a:cubicBezTo>
                    <a:pt x="10897" y="34170"/>
                    <a:pt x="10415" y="38349"/>
                    <a:pt x="10029" y="42174"/>
                  </a:cubicBezTo>
                  <a:cubicBezTo>
                    <a:pt x="9697" y="45469"/>
                    <a:pt x="9436" y="48453"/>
                    <a:pt x="9370" y="49218"/>
                  </a:cubicBezTo>
                  <a:lnTo>
                    <a:pt x="9370" y="49218"/>
                  </a:lnTo>
                  <a:lnTo>
                    <a:pt x="7045" y="49273"/>
                  </a:lnTo>
                  <a:lnTo>
                    <a:pt x="7045" y="49273"/>
                  </a:lnTo>
                  <a:cubicBezTo>
                    <a:pt x="6870" y="48199"/>
                    <a:pt x="5880" y="42159"/>
                    <a:pt x="5208" y="39120"/>
                  </a:cubicBezTo>
                  <a:cubicBezTo>
                    <a:pt x="4758" y="36967"/>
                    <a:pt x="4340" y="34524"/>
                    <a:pt x="4340" y="32209"/>
                  </a:cubicBezTo>
                  <a:cubicBezTo>
                    <a:pt x="4340" y="30956"/>
                    <a:pt x="4468" y="29734"/>
                    <a:pt x="4758" y="28673"/>
                  </a:cubicBezTo>
                  <a:cubicBezTo>
                    <a:pt x="5176" y="27227"/>
                    <a:pt x="5368" y="25716"/>
                    <a:pt x="5368" y="24173"/>
                  </a:cubicBezTo>
                  <a:cubicBezTo>
                    <a:pt x="5368" y="22244"/>
                    <a:pt x="5047" y="20219"/>
                    <a:pt x="4533" y="18291"/>
                  </a:cubicBezTo>
                  <a:cubicBezTo>
                    <a:pt x="4050" y="16587"/>
                    <a:pt x="3408" y="14273"/>
                    <a:pt x="2765" y="12055"/>
                  </a:cubicBezTo>
                  <a:cubicBezTo>
                    <a:pt x="2122" y="9869"/>
                    <a:pt x="1447" y="7844"/>
                    <a:pt x="932" y="6719"/>
                  </a:cubicBezTo>
                  <a:cubicBezTo>
                    <a:pt x="547" y="5851"/>
                    <a:pt x="418" y="4661"/>
                    <a:pt x="418" y="3504"/>
                  </a:cubicBezTo>
                  <a:cubicBezTo>
                    <a:pt x="418" y="2668"/>
                    <a:pt x="482" y="1833"/>
                    <a:pt x="547" y="1254"/>
                  </a:cubicBezTo>
                  <a:cubicBezTo>
                    <a:pt x="579" y="933"/>
                    <a:pt x="611" y="708"/>
                    <a:pt x="643" y="515"/>
                  </a:cubicBezTo>
                  <a:cubicBezTo>
                    <a:pt x="649" y="486"/>
                    <a:pt x="654" y="460"/>
                    <a:pt x="657" y="436"/>
                  </a:cubicBezTo>
                  <a:close/>
                  <a:moveTo>
                    <a:pt x="290" y="0"/>
                  </a:moveTo>
                  <a:lnTo>
                    <a:pt x="257" y="193"/>
                  </a:lnTo>
                  <a:cubicBezTo>
                    <a:pt x="257" y="193"/>
                    <a:pt x="0" y="1768"/>
                    <a:pt x="0" y="3504"/>
                  </a:cubicBezTo>
                  <a:cubicBezTo>
                    <a:pt x="0" y="4694"/>
                    <a:pt x="97" y="5947"/>
                    <a:pt x="547" y="6879"/>
                  </a:cubicBezTo>
                  <a:cubicBezTo>
                    <a:pt x="1029" y="7972"/>
                    <a:pt x="1704" y="10029"/>
                    <a:pt x="2347" y="12183"/>
                  </a:cubicBezTo>
                  <a:cubicBezTo>
                    <a:pt x="3022" y="14369"/>
                    <a:pt x="3665" y="16716"/>
                    <a:pt x="4115" y="18419"/>
                  </a:cubicBezTo>
                  <a:cubicBezTo>
                    <a:pt x="4629" y="20316"/>
                    <a:pt x="4918" y="22277"/>
                    <a:pt x="4918" y="24173"/>
                  </a:cubicBezTo>
                  <a:cubicBezTo>
                    <a:pt x="4918" y="25684"/>
                    <a:pt x="4758" y="27163"/>
                    <a:pt x="4340" y="28545"/>
                  </a:cubicBezTo>
                  <a:cubicBezTo>
                    <a:pt x="4018" y="29670"/>
                    <a:pt x="3890" y="30923"/>
                    <a:pt x="3890" y="32209"/>
                  </a:cubicBezTo>
                  <a:cubicBezTo>
                    <a:pt x="3890" y="34556"/>
                    <a:pt x="4340" y="37031"/>
                    <a:pt x="4790" y="39217"/>
                  </a:cubicBezTo>
                  <a:cubicBezTo>
                    <a:pt x="5176" y="40856"/>
                    <a:pt x="5626" y="43428"/>
                    <a:pt x="6011" y="45613"/>
                  </a:cubicBezTo>
                  <a:cubicBezTo>
                    <a:pt x="6172" y="46674"/>
                    <a:pt x="6333" y="47671"/>
                    <a:pt x="6461" y="48378"/>
                  </a:cubicBezTo>
                  <a:cubicBezTo>
                    <a:pt x="6590" y="49085"/>
                    <a:pt x="6654" y="49503"/>
                    <a:pt x="6654" y="49503"/>
                  </a:cubicBezTo>
                  <a:lnTo>
                    <a:pt x="6686" y="49696"/>
                  </a:lnTo>
                  <a:lnTo>
                    <a:pt x="9740" y="49632"/>
                  </a:lnTo>
                  <a:lnTo>
                    <a:pt x="9772" y="49439"/>
                  </a:lnTo>
                  <a:cubicBezTo>
                    <a:pt x="9772" y="49439"/>
                    <a:pt x="9836" y="48571"/>
                    <a:pt x="9965" y="47253"/>
                  </a:cubicBezTo>
                  <a:cubicBezTo>
                    <a:pt x="10158" y="45260"/>
                    <a:pt x="10447" y="42206"/>
                    <a:pt x="10769" y="39345"/>
                  </a:cubicBezTo>
                  <a:cubicBezTo>
                    <a:pt x="11058" y="36484"/>
                    <a:pt x="11412" y="33784"/>
                    <a:pt x="11637" y="32595"/>
                  </a:cubicBezTo>
                  <a:cubicBezTo>
                    <a:pt x="12344" y="29316"/>
                    <a:pt x="12987" y="24237"/>
                    <a:pt x="13083" y="19673"/>
                  </a:cubicBezTo>
                  <a:cubicBezTo>
                    <a:pt x="13115" y="19030"/>
                    <a:pt x="13115" y="18258"/>
                    <a:pt x="13115" y="17391"/>
                  </a:cubicBezTo>
                  <a:cubicBezTo>
                    <a:pt x="13115" y="12518"/>
                    <a:pt x="12872" y="5216"/>
                    <a:pt x="12859" y="4808"/>
                  </a:cubicBezTo>
                  <a:lnTo>
                    <a:pt x="12859" y="4808"/>
                  </a:lnTo>
                  <a:lnTo>
                    <a:pt x="13019" y="1029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3877;p64">
              <a:extLst>
                <a:ext uri="{FF2B5EF4-FFF2-40B4-BE49-F238E27FC236}">
                  <a16:creationId xmlns:a16="http://schemas.microsoft.com/office/drawing/2014/main" id="{C10E8DD5-10CD-4301-BFBA-3C222C71C692}"/>
                </a:ext>
              </a:extLst>
            </p:cNvPr>
            <p:cNvSpPr/>
            <p:nvPr/>
          </p:nvSpPr>
          <p:spPr>
            <a:xfrm>
              <a:off x="4835375" y="4872550"/>
              <a:ext cx="217000" cy="65925"/>
            </a:xfrm>
            <a:custGeom>
              <a:avLst/>
              <a:gdLst/>
              <a:ahLst/>
              <a:cxnLst/>
              <a:rect l="l" t="t" r="r" b="b"/>
              <a:pathLst>
                <a:path w="8680" h="2637" extrusionOk="0">
                  <a:moveTo>
                    <a:pt x="804" y="0"/>
                  </a:moveTo>
                  <a:lnTo>
                    <a:pt x="772" y="65"/>
                  </a:lnTo>
                  <a:cubicBezTo>
                    <a:pt x="1" y="965"/>
                    <a:pt x="258" y="2636"/>
                    <a:pt x="258" y="2636"/>
                  </a:cubicBezTo>
                  <a:lnTo>
                    <a:pt x="8680" y="2636"/>
                  </a:lnTo>
                  <a:lnTo>
                    <a:pt x="8680" y="2379"/>
                  </a:lnTo>
                  <a:cubicBezTo>
                    <a:pt x="8680" y="2379"/>
                    <a:pt x="8390" y="2025"/>
                    <a:pt x="8230" y="1929"/>
                  </a:cubicBezTo>
                  <a:cubicBezTo>
                    <a:pt x="8069" y="1833"/>
                    <a:pt x="5594" y="1415"/>
                    <a:pt x="5047" y="997"/>
                  </a:cubicBezTo>
                  <a:cubicBezTo>
                    <a:pt x="4469" y="579"/>
                    <a:pt x="3729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3878;p64">
              <a:extLst>
                <a:ext uri="{FF2B5EF4-FFF2-40B4-BE49-F238E27FC236}">
                  <a16:creationId xmlns:a16="http://schemas.microsoft.com/office/drawing/2014/main" id="{98CA5DB8-8AE2-421A-B4FA-AF9CE04CD39A}"/>
                </a:ext>
              </a:extLst>
            </p:cNvPr>
            <p:cNvSpPr/>
            <p:nvPr/>
          </p:nvSpPr>
          <p:spPr>
            <a:xfrm>
              <a:off x="4835375" y="4867725"/>
              <a:ext cx="222625" cy="76375"/>
            </a:xfrm>
            <a:custGeom>
              <a:avLst/>
              <a:gdLst/>
              <a:ahLst/>
              <a:cxnLst/>
              <a:rect l="l" t="t" r="r" b="b"/>
              <a:pathLst>
                <a:path w="8905" h="3055" extrusionOk="0">
                  <a:moveTo>
                    <a:pt x="3644" y="418"/>
                  </a:moveTo>
                  <a:cubicBezTo>
                    <a:pt x="3811" y="541"/>
                    <a:pt x="4424" y="993"/>
                    <a:pt x="4919" y="1351"/>
                  </a:cubicBezTo>
                  <a:cubicBezTo>
                    <a:pt x="5112" y="1479"/>
                    <a:pt x="5369" y="1608"/>
                    <a:pt x="5690" y="1704"/>
                  </a:cubicBezTo>
                  <a:cubicBezTo>
                    <a:pt x="6172" y="1833"/>
                    <a:pt x="6751" y="1993"/>
                    <a:pt x="7265" y="2090"/>
                  </a:cubicBezTo>
                  <a:cubicBezTo>
                    <a:pt x="7490" y="2154"/>
                    <a:pt x="7715" y="2186"/>
                    <a:pt x="7876" y="2218"/>
                  </a:cubicBezTo>
                  <a:cubicBezTo>
                    <a:pt x="7940" y="2251"/>
                    <a:pt x="8037" y="2283"/>
                    <a:pt x="8069" y="2283"/>
                  </a:cubicBezTo>
                  <a:lnTo>
                    <a:pt x="8101" y="2283"/>
                  </a:lnTo>
                  <a:cubicBezTo>
                    <a:pt x="8101" y="2283"/>
                    <a:pt x="8101" y="2283"/>
                    <a:pt x="8101" y="2283"/>
                  </a:cubicBezTo>
                  <a:lnTo>
                    <a:pt x="8101" y="2283"/>
                  </a:lnTo>
                  <a:lnTo>
                    <a:pt x="8133" y="2315"/>
                  </a:lnTo>
                  <a:lnTo>
                    <a:pt x="8135" y="2306"/>
                  </a:lnTo>
                  <a:lnTo>
                    <a:pt x="8135" y="2306"/>
                  </a:lnTo>
                  <a:cubicBezTo>
                    <a:pt x="8197" y="2357"/>
                    <a:pt x="8278" y="2459"/>
                    <a:pt x="8358" y="2540"/>
                  </a:cubicBezTo>
                  <a:cubicBezTo>
                    <a:pt x="8382" y="2563"/>
                    <a:pt x="8403" y="2585"/>
                    <a:pt x="8423" y="2604"/>
                  </a:cubicBezTo>
                  <a:lnTo>
                    <a:pt x="440" y="2604"/>
                  </a:lnTo>
                  <a:cubicBezTo>
                    <a:pt x="431" y="2489"/>
                    <a:pt x="419" y="2334"/>
                    <a:pt x="419" y="2154"/>
                  </a:cubicBezTo>
                  <a:cubicBezTo>
                    <a:pt x="419" y="1608"/>
                    <a:pt x="515" y="836"/>
                    <a:pt x="933" y="418"/>
                  </a:cubicBezTo>
                  <a:close/>
                  <a:moveTo>
                    <a:pt x="708" y="0"/>
                  </a:moveTo>
                  <a:lnTo>
                    <a:pt x="611" y="129"/>
                  </a:lnTo>
                  <a:cubicBezTo>
                    <a:pt x="97" y="708"/>
                    <a:pt x="1" y="1543"/>
                    <a:pt x="1" y="2154"/>
                  </a:cubicBezTo>
                  <a:cubicBezTo>
                    <a:pt x="1" y="2572"/>
                    <a:pt x="65" y="2861"/>
                    <a:pt x="65" y="2861"/>
                  </a:cubicBezTo>
                  <a:lnTo>
                    <a:pt x="65" y="3054"/>
                  </a:lnTo>
                  <a:lnTo>
                    <a:pt x="8905" y="3054"/>
                  </a:lnTo>
                  <a:lnTo>
                    <a:pt x="8905" y="2572"/>
                  </a:lnTo>
                  <a:lnTo>
                    <a:pt x="8905" y="2508"/>
                  </a:lnTo>
                  <a:lnTo>
                    <a:pt x="8840" y="2443"/>
                  </a:lnTo>
                  <a:cubicBezTo>
                    <a:pt x="8840" y="2443"/>
                    <a:pt x="8776" y="2347"/>
                    <a:pt x="8680" y="2251"/>
                  </a:cubicBezTo>
                  <a:cubicBezTo>
                    <a:pt x="8583" y="2122"/>
                    <a:pt x="8455" y="2026"/>
                    <a:pt x="8358" y="1929"/>
                  </a:cubicBezTo>
                  <a:lnTo>
                    <a:pt x="8230" y="1897"/>
                  </a:lnTo>
                  <a:cubicBezTo>
                    <a:pt x="8133" y="1865"/>
                    <a:pt x="7908" y="1801"/>
                    <a:pt x="7651" y="1736"/>
                  </a:cubicBezTo>
                  <a:cubicBezTo>
                    <a:pt x="7233" y="1640"/>
                    <a:pt x="6687" y="1543"/>
                    <a:pt x="6205" y="1415"/>
                  </a:cubicBezTo>
                  <a:cubicBezTo>
                    <a:pt x="5980" y="1351"/>
                    <a:pt x="5755" y="1286"/>
                    <a:pt x="5562" y="1190"/>
                  </a:cubicBezTo>
                  <a:cubicBezTo>
                    <a:pt x="5369" y="1126"/>
                    <a:pt x="5240" y="1061"/>
                    <a:pt x="5176" y="1029"/>
                  </a:cubicBezTo>
                  <a:cubicBezTo>
                    <a:pt x="4597" y="611"/>
                    <a:pt x="3858" y="33"/>
                    <a:pt x="3858" y="33"/>
                  </a:cubicBezTo>
                  <a:lnTo>
                    <a:pt x="3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3879;p64">
              <a:extLst>
                <a:ext uri="{FF2B5EF4-FFF2-40B4-BE49-F238E27FC236}">
                  <a16:creationId xmlns:a16="http://schemas.microsoft.com/office/drawing/2014/main" id="{A8300376-E7A9-49BA-AA49-2BEB6548EBFE}"/>
                </a:ext>
              </a:extLst>
            </p:cNvPr>
            <p:cNvSpPr/>
            <p:nvPr/>
          </p:nvSpPr>
          <p:spPr>
            <a:xfrm>
              <a:off x="4841000" y="4927200"/>
              <a:ext cx="211375" cy="11275"/>
            </a:xfrm>
            <a:custGeom>
              <a:avLst/>
              <a:gdLst/>
              <a:ahLst/>
              <a:cxnLst/>
              <a:rect l="l" t="t" r="r" b="b"/>
              <a:pathLst>
                <a:path w="8455" h="451" extrusionOk="0">
                  <a:moveTo>
                    <a:pt x="1" y="0"/>
                  </a:moveTo>
                  <a:cubicBezTo>
                    <a:pt x="1" y="289"/>
                    <a:pt x="33" y="450"/>
                    <a:pt x="33" y="450"/>
                  </a:cubicBezTo>
                  <a:lnTo>
                    <a:pt x="8455" y="450"/>
                  </a:lnTo>
                  <a:lnTo>
                    <a:pt x="8455" y="193"/>
                  </a:lnTo>
                  <a:cubicBezTo>
                    <a:pt x="8455" y="193"/>
                    <a:pt x="8390" y="97"/>
                    <a:pt x="8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3880;p64">
              <a:extLst>
                <a:ext uri="{FF2B5EF4-FFF2-40B4-BE49-F238E27FC236}">
                  <a16:creationId xmlns:a16="http://schemas.microsoft.com/office/drawing/2014/main" id="{6DD0FE98-8C11-4150-B60A-9B62A925D168}"/>
                </a:ext>
              </a:extLst>
            </p:cNvPr>
            <p:cNvSpPr/>
            <p:nvPr/>
          </p:nvSpPr>
          <p:spPr>
            <a:xfrm>
              <a:off x="4835375" y="4921575"/>
              <a:ext cx="222625" cy="22525"/>
            </a:xfrm>
            <a:custGeom>
              <a:avLst/>
              <a:gdLst/>
              <a:ahLst/>
              <a:cxnLst/>
              <a:rect l="l" t="t" r="r" b="b"/>
              <a:pathLst>
                <a:path w="8905" h="901" extrusionOk="0">
                  <a:moveTo>
                    <a:pt x="1" y="0"/>
                  </a:moveTo>
                  <a:lnTo>
                    <a:pt x="1" y="225"/>
                  </a:lnTo>
                  <a:cubicBezTo>
                    <a:pt x="33" y="514"/>
                    <a:pt x="65" y="707"/>
                    <a:pt x="65" y="707"/>
                  </a:cubicBezTo>
                  <a:lnTo>
                    <a:pt x="65" y="900"/>
                  </a:lnTo>
                  <a:lnTo>
                    <a:pt x="8905" y="900"/>
                  </a:lnTo>
                  <a:lnTo>
                    <a:pt x="8905" y="418"/>
                  </a:lnTo>
                  <a:lnTo>
                    <a:pt x="8905" y="354"/>
                  </a:lnTo>
                  <a:lnTo>
                    <a:pt x="8840" y="289"/>
                  </a:lnTo>
                  <a:cubicBezTo>
                    <a:pt x="8840" y="289"/>
                    <a:pt x="8776" y="193"/>
                    <a:pt x="8680" y="97"/>
                  </a:cubicBezTo>
                  <a:lnTo>
                    <a:pt x="86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3881;p64">
              <a:extLst>
                <a:ext uri="{FF2B5EF4-FFF2-40B4-BE49-F238E27FC236}">
                  <a16:creationId xmlns:a16="http://schemas.microsoft.com/office/drawing/2014/main" id="{25EDFFBC-AFA3-4683-9C66-ABDF1180C213}"/>
                </a:ext>
              </a:extLst>
            </p:cNvPr>
            <p:cNvSpPr/>
            <p:nvPr/>
          </p:nvSpPr>
          <p:spPr>
            <a:xfrm>
              <a:off x="4983250" y="4884600"/>
              <a:ext cx="230400" cy="70475"/>
            </a:xfrm>
            <a:custGeom>
              <a:avLst/>
              <a:gdLst/>
              <a:ahLst/>
              <a:cxnLst/>
              <a:rect l="l" t="t" r="r" b="b"/>
              <a:pathLst>
                <a:path w="9216" h="2819" extrusionOk="0">
                  <a:moveTo>
                    <a:pt x="3086" y="1"/>
                  </a:moveTo>
                  <a:lnTo>
                    <a:pt x="386" y="65"/>
                  </a:lnTo>
                  <a:cubicBezTo>
                    <a:pt x="386" y="65"/>
                    <a:pt x="0" y="676"/>
                    <a:pt x="0" y="1704"/>
                  </a:cubicBezTo>
                  <a:cubicBezTo>
                    <a:pt x="0" y="2733"/>
                    <a:pt x="322" y="2733"/>
                    <a:pt x="322" y="2733"/>
                  </a:cubicBezTo>
                  <a:cubicBezTo>
                    <a:pt x="322" y="2733"/>
                    <a:pt x="4293" y="2819"/>
                    <a:pt x="6922" y="2819"/>
                  </a:cubicBezTo>
                  <a:cubicBezTo>
                    <a:pt x="8236" y="2819"/>
                    <a:pt x="9215" y="2797"/>
                    <a:pt x="9194" y="2733"/>
                  </a:cubicBezTo>
                  <a:cubicBezTo>
                    <a:pt x="9161" y="2508"/>
                    <a:pt x="8165" y="2058"/>
                    <a:pt x="6847" y="1801"/>
                  </a:cubicBezTo>
                  <a:cubicBezTo>
                    <a:pt x="5497" y="1543"/>
                    <a:pt x="3086" y="1"/>
                    <a:pt x="3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3882;p64">
              <a:extLst>
                <a:ext uri="{FF2B5EF4-FFF2-40B4-BE49-F238E27FC236}">
                  <a16:creationId xmlns:a16="http://schemas.microsoft.com/office/drawing/2014/main" id="{2DBC79F7-2161-439C-ACE8-5FCC73A5060C}"/>
                </a:ext>
              </a:extLst>
            </p:cNvPr>
            <p:cNvSpPr/>
            <p:nvPr/>
          </p:nvSpPr>
          <p:spPr>
            <a:xfrm>
              <a:off x="4977625" y="4879775"/>
              <a:ext cx="241100" cy="80400"/>
            </a:xfrm>
            <a:custGeom>
              <a:avLst/>
              <a:gdLst/>
              <a:ahLst/>
              <a:cxnLst/>
              <a:rect l="l" t="t" r="r" b="b"/>
              <a:pathLst>
                <a:path w="9644" h="3216" extrusionOk="0">
                  <a:moveTo>
                    <a:pt x="3268" y="420"/>
                  </a:moveTo>
                  <a:cubicBezTo>
                    <a:pt x="3432" y="522"/>
                    <a:pt x="3960" y="845"/>
                    <a:pt x="4597" y="1190"/>
                  </a:cubicBezTo>
                  <a:cubicBezTo>
                    <a:pt x="5368" y="1608"/>
                    <a:pt x="6301" y="2058"/>
                    <a:pt x="7008" y="2186"/>
                  </a:cubicBezTo>
                  <a:cubicBezTo>
                    <a:pt x="7683" y="2315"/>
                    <a:pt x="8229" y="2508"/>
                    <a:pt x="8647" y="2669"/>
                  </a:cubicBezTo>
                  <a:cubicBezTo>
                    <a:pt x="8731" y="2710"/>
                    <a:pt x="8808" y="2746"/>
                    <a:pt x="8877" y="2779"/>
                  </a:cubicBezTo>
                  <a:lnTo>
                    <a:pt x="8877" y="2779"/>
                  </a:lnTo>
                  <a:cubicBezTo>
                    <a:pt x="8470" y="2797"/>
                    <a:pt x="7859" y="2797"/>
                    <a:pt x="7136" y="2797"/>
                  </a:cubicBezTo>
                  <a:cubicBezTo>
                    <a:pt x="5818" y="2797"/>
                    <a:pt x="4179" y="2765"/>
                    <a:pt x="2861" y="2765"/>
                  </a:cubicBezTo>
                  <a:cubicBezTo>
                    <a:pt x="1681" y="2736"/>
                    <a:pt x="759" y="2708"/>
                    <a:pt x="579" y="2702"/>
                  </a:cubicBezTo>
                  <a:lnTo>
                    <a:pt x="579" y="2702"/>
                  </a:lnTo>
                  <a:lnTo>
                    <a:pt x="579" y="2701"/>
                  </a:lnTo>
                  <a:cubicBezTo>
                    <a:pt x="579" y="2701"/>
                    <a:pt x="450" y="2540"/>
                    <a:pt x="450" y="1897"/>
                  </a:cubicBezTo>
                  <a:cubicBezTo>
                    <a:pt x="450" y="1415"/>
                    <a:pt x="547" y="1029"/>
                    <a:pt x="611" y="772"/>
                  </a:cubicBezTo>
                  <a:cubicBezTo>
                    <a:pt x="675" y="644"/>
                    <a:pt x="707" y="547"/>
                    <a:pt x="740" y="483"/>
                  </a:cubicBezTo>
                  <a:lnTo>
                    <a:pt x="741" y="480"/>
                  </a:lnTo>
                  <a:lnTo>
                    <a:pt x="741" y="480"/>
                  </a:lnTo>
                  <a:lnTo>
                    <a:pt x="3268" y="420"/>
                  </a:lnTo>
                  <a:close/>
                  <a:moveTo>
                    <a:pt x="3311" y="1"/>
                  </a:moveTo>
                  <a:lnTo>
                    <a:pt x="515" y="65"/>
                  </a:lnTo>
                  <a:lnTo>
                    <a:pt x="450" y="161"/>
                  </a:lnTo>
                  <a:cubicBezTo>
                    <a:pt x="418" y="161"/>
                    <a:pt x="0" y="804"/>
                    <a:pt x="0" y="1897"/>
                  </a:cubicBezTo>
                  <a:cubicBezTo>
                    <a:pt x="0" y="2411"/>
                    <a:pt x="97" y="2701"/>
                    <a:pt x="193" y="2894"/>
                  </a:cubicBezTo>
                  <a:cubicBezTo>
                    <a:pt x="274" y="3055"/>
                    <a:pt x="422" y="3127"/>
                    <a:pt x="506" y="3127"/>
                  </a:cubicBezTo>
                  <a:cubicBezTo>
                    <a:pt x="522" y="3127"/>
                    <a:pt x="535" y="3124"/>
                    <a:pt x="545" y="3119"/>
                  </a:cubicBezTo>
                  <a:lnTo>
                    <a:pt x="545" y="3119"/>
                  </a:lnTo>
                  <a:cubicBezTo>
                    <a:pt x="919" y="3128"/>
                    <a:pt x="4635" y="3215"/>
                    <a:pt x="7136" y="3215"/>
                  </a:cubicBezTo>
                  <a:lnTo>
                    <a:pt x="8776" y="3215"/>
                  </a:lnTo>
                  <a:cubicBezTo>
                    <a:pt x="9001" y="3183"/>
                    <a:pt x="9161" y="3183"/>
                    <a:pt x="9258" y="3183"/>
                  </a:cubicBezTo>
                  <a:cubicBezTo>
                    <a:pt x="9322" y="3151"/>
                    <a:pt x="9386" y="3151"/>
                    <a:pt x="9419" y="3151"/>
                  </a:cubicBezTo>
                  <a:lnTo>
                    <a:pt x="9515" y="3119"/>
                  </a:lnTo>
                  <a:lnTo>
                    <a:pt x="9579" y="3054"/>
                  </a:lnTo>
                  <a:cubicBezTo>
                    <a:pt x="9611" y="3054"/>
                    <a:pt x="9644" y="2990"/>
                    <a:pt x="9644" y="2926"/>
                  </a:cubicBezTo>
                  <a:lnTo>
                    <a:pt x="9644" y="2894"/>
                  </a:lnTo>
                  <a:lnTo>
                    <a:pt x="9644" y="2862"/>
                  </a:lnTo>
                  <a:cubicBezTo>
                    <a:pt x="9611" y="2765"/>
                    <a:pt x="9547" y="2733"/>
                    <a:pt x="9515" y="2669"/>
                  </a:cubicBezTo>
                  <a:cubicBezTo>
                    <a:pt x="9354" y="2508"/>
                    <a:pt x="9065" y="2379"/>
                    <a:pt x="8647" y="2219"/>
                  </a:cubicBezTo>
                  <a:cubicBezTo>
                    <a:pt x="8229" y="2058"/>
                    <a:pt x="7683" y="1897"/>
                    <a:pt x="7104" y="1769"/>
                  </a:cubicBezTo>
                  <a:cubicBezTo>
                    <a:pt x="6493" y="1672"/>
                    <a:pt x="5561" y="1222"/>
                    <a:pt x="4790" y="804"/>
                  </a:cubicBezTo>
                  <a:cubicBezTo>
                    <a:pt x="4404" y="611"/>
                    <a:pt x="4083" y="419"/>
                    <a:pt x="3825" y="258"/>
                  </a:cubicBezTo>
                  <a:cubicBezTo>
                    <a:pt x="3568" y="129"/>
                    <a:pt x="3440" y="33"/>
                    <a:pt x="3440" y="33"/>
                  </a:cubicBez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3883;p64">
              <a:extLst>
                <a:ext uri="{FF2B5EF4-FFF2-40B4-BE49-F238E27FC236}">
                  <a16:creationId xmlns:a16="http://schemas.microsoft.com/office/drawing/2014/main" id="{8E9E6D75-5399-4485-8F17-F3895716F72C}"/>
                </a:ext>
              </a:extLst>
            </p:cNvPr>
            <p:cNvSpPr/>
            <p:nvPr/>
          </p:nvSpPr>
          <p:spPr>
            <a:xfrm>
              <a:off x="4984050" y="4940850"/>
              <a:ext cx="229600" cy="14225"/>
            </a:xfrm>
            <a:custGeom>
              <a:avLst/>
              <a:gdLst/>
              <a:ahLst/>
              <a:cxnLst/>
              <a:rect l="l" t="t" r="r" b="b"/>
              <a:pathLst>
                <a:path w="9184" h="569" extrusionOk="0">
                  <a:moveTo>
                    <a:pt x="0" y="1"/>
                  </a:moveTo>
                  <a:cubicBezTo>
                    <a:pt x="97" y="483"/>
                    <a:pt x="290" y="483"/>
                    <a:pt x="290" y="483"/>
                  </a:cubicBezTo>
                  <a:cubicBezTo>
                    <a:pt x="290" y="483"/>
                    <a:pt x="4261" y="569"/>
                    <a:pt x="6890" y="569"/>
                  </a:cubicBezTo>
                  <a:cubicBezTo>
                    <a:pt x="8204" y="569"/>
                    <a:pt x="9183" y="547"/>
                    <a:pt x="9162" y="483"/>
                  </a:cubicBezTo>
                  <a:cubicBezTo>
                    <a:pt x="9129" y="354"/>
                    <a:pt x="8840" y="193"/>
                    <a:pt x="8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3884;p64">
              <a:extLst>
                <a:ext uri="{FF2B5EF4-FFF2-40B4-BE49-F238E27FC236}">
                  <a16:creationId xmlns:a16="http://schemas.microsoft.com/office/drawing/2014/main" id="{13012D1C-843D-47F3-8AC5-5F3D138A9ACC}"/>
                </a:ext>
              </a:extLst>
            </p:cNvPr>
            <p:cNvSpPr/>
            <p:nvPr/>
          </p:nvSpPr>
          <p:spPr>
            <a:xfrm>
              <a:off x="4977625" y="4935225"/>
              <a:ext cx="241100" cy="24950"/>
            </a:xfrm>
            <a:custGeom>
              <a:avLst/>
              <a:gdLst/>
              <a:ahLst/>
              <a:cxnLst/>
              <a:rect l="l" t="t" r="r" b="b"/>
              <a:pathLst>
                <a:path w="9644" h="998" extrusionOk="0">
                  <a:moveTo>
                    <a:pt x="8551" y="418"/>
                  </a:moveTo>
                  <a:cubicBezTo>
                    <a:pt x="8676" y="472"/>
                    <a:pt x="8791" y="516"/>
                    <a:pt x="8885" y="560"/>
                  </a:cubicBezTo>
                  <a:lnTo>
                    <a:pt x="8885" y="560"/>
                  </a:lnTo>
                  <a:cubicBezTo>
                    <a:pt x="8478" y="579"/>
                    <a:pt x="7863" y="579"/>
                    <a:pt x="7136" y="579"/>
                  </a:cubicBezTo>
                  <a:cubicBezTo>
                    <a:pt x="5818" y="579"/>
                    <a:pt x="4179" y="547"/>
                    <a:pt x="2861" y="547"/>
                  </a:cubicBezTo>
                  <a:cubicBezTo>
                    <a:pt x="1681" y="518"/>
                    <a:pt x="759" y="490"/>
                    <a:pt x="579" y="484"/>
                  </a:cubicBezTo>
                  <a:lnTo>
                    <a:pt x="579" y="484"/>
                  </a:lnTo>
                  <a:lnTo>
                    <a:pt x="579" y="483"/>
                  </a:lnTo>
                  <a:cubicBezTo>
                    <a:pt x="579" y="483"/>
                    <a:pt x="565" y="461"/>
                    <a:pt x="546" y="418"/>
                  </a:cubicBezTo>
                  <a:close/>
                  <a:moveTo>
                    <a:pt x="0" y="1"/>
                  </a:moveTo>
                  <a:lnTo>
                    <a:pt x="65" y="258"/>
                  </a:lnTo>
                  <a:cubicBezTo>
                    <a:pt x="97" y="515"/>
                    <a:pt x="193" y="676"/>
                    <a:pt x="290" y="772"/>
                  </a:cubicBezTo>
                  <a:cubicBezTo>
                    <a:pt x="354" y="869"/>
                    <a:pt x="482" y="901"/>
                    <a:pt x="515" y="901"/>
                  </a:cubicBezTo>
                  <a:cubicBezTo>
                    <a:pt x="515" y="901"/>
                    <a:pt x="4501" y="997"/>
                    <a:pt x="7136" y="997"/>
                  </a:cubicBezTo>
                  <a:lnTo>
                    <a:pt x="8776" y="997"/>
                  </a:lnTo>
                  <a:cubicBezTo>
                    <a:pt x="9001" y="965"/>
                    <a:pt x="9161" y="965"/>
                    <a:pt x="9258" y="965"/>
                  </a:cubicBezTo>
                  <a:cubicBezTo>
                    <a:pt x="9322" y="933"/>
                    <a:pt x="9386" y="933"/>
                    <a:pt x="9419" y="933"/>
                  </a:cubicBezTo>
                  <a:lnTo>
                    <a:pt x="9515" y="901"/>
                  </a:lnTo>
                  <a:lnTo>
                    <a:pt x="9579" y="836"/>
                  </a:lnTo>
                  <a:cubicBezTo>
                    <a:pt x="9611" y="836"/>
                    <a:pt x="9644" y="772"/>
                    <a:pt x="9644" y="708"/>
                  </a:cubicBezTo>
                  <a:lnTo>
                    <a:pt x="9644" y="676"/>
                  </a:lnTo>
                  <a:lnTo>
                    <a:pt x="9644" y="644"/>
                  </a:lnTo>
                  <a:cubicBezTo>
                    <a:pt x="9611" y="547"/>
                    <a:pt x="9547" y="483"/>
                    <a:pt x="9483" y="451"/>
                  </a:cubicBezTo>
                  <a:cubicBezTo>
                    <a:pt x="9322" y="290"/>
                    <a:pt x="9065" y="161"/>
                    <a:pt x="8711" y="33"/>
                  </a:cubicBezTo>
                  <a:lnTo>
                    <a:pt x="8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3885;p64">
              <a:extLst>
                <a:ext uri="{FF2B5EF4-FFF2-40B4-BE49-F238E27FC236}">
                  <a16:creationId xmlns:a16="http://schemas.microsoft.com/office/drawing/2014/main" id="{128D71E9-E321-4A4C-9EE0-CCBF4D65BAAA}"/>
                </a:ext>
              </a:extLst>
            </p:cNvPr>
            <p:cNvSpPr/>
            <p:nvPr/>
          </p:nvSpPr>
          <p:spPr>
            <a:xfrm>
              <a:off x="4779925" y="2559250"/>
              <a:ext cx="598725" cy="1158975"/>
            </a:xfrm>
            <a:custGeom>
              <a:avLst/>
              <a:gdLst/>
              <a:ahLst/>
              <a:cxnLst/>
              <a:rect l="l" t="t" r="r" b="b"/>
              <a:pathLst>
                <a:path w="23949" h="46359" extrusionOk="0">
                  <a:moveTo>
                    <a:pt x="12715" y="0"/>
                  </a:moveTo>
                  <a:cubicBezTo>
                    <a:pt x="12193" y="0"/>
                    <a:pt x="11622" y="44"/>
                    <a:pt x="10994" y="149"/>
                  </a:cubicBezTo>
                  <a:cubicBezTo>
                    <a:pt x="8069" y="631"/>
                    <a:pt x="6044" y="4039"/>
                    <a:pt x="5594" y="7607"/>
                  </a:cubicBezTo>
                  <a:cubicBezTo>
                    <a:pt x="5144" y="11175"/>
                    <a:pt x="5562" y="15128"/>
                    <a:pt x="5562" y="15128"/>
                  </a:cubicBezTo>
                  <a:cubicBezTo>
                    <a:pt x="5626" y="15675"/>
                    <a:pt x="4437" y="17025"/>
                    <a:pt x="4115" y="17411"/>
                  </a:cubicBezTo>
                  <a:cubicBezTo>
                    <a:pt x="3440" y="18311"/>
                    <a:pt x="2604" y="19018"/>
                    <a:pt x="1994" y="19982"/>
                  </a:cubicBezTo>
                  <a:cubicBezTo>
                    <a:pt x="740" y="21911"/>
                    <a:pt x="1" y="24354"/>
                    <a:pt x="258" y="26668"/>
                  </a:cubicBezTo>
                  <a:cubicBezTo>
                    <a:pt x="515" y="29079"/>
                    <a:pt x="1704" y="39815"/>
                    <a:pt x="1737" y="40780"/>
                  </a:cubicBezTo>
                  <a:cubicBezTo>
                    <a:pt x="1737" y="41712"/>
                    <a:pt x="1062" y="43191"/>
                    <a:pt x="1190" y="44348"/>
                  </a:cubicBezTo>
                  <a:cubicBezTo>
                    <a:pt x="1319" y="45473"/>
                    <a:pt x="1704" y="44958"/>
                    <a:pt x="4147" y="45312"/>
                  </a:cubicBezTo>
                  <a:cubicBezTo>
                    <a:pt x="6129" y="45629"/>
                    <a:pt x="11150" y="46359"/>
                    <a:pt x="13340" y="46359"/>
                  </a:cubicBezTo>
                  <a:cubicBezTo>
                    <a:pt x="13815" y="46359"/>
                    <a:pt x="14156" y="46324"/>
                    <a:pt x="14305" y="46244"/>
                  </a:cubicBezTo>
                  <a:cubicBezTo>
                    <a:pt x="15141" y="45794"/>
                    <a:pt x="15752" y="44541"/>
                    <a:pt x="15719" y="43898"/>
                  </a:cubicBezTo>
                  <a:cubicBezTo>
                    <a:pt x="15719" y="43287"/>
                    <a:pt x="15623" y="38690"/>
                    <a:pt x="15141" y="36279"/>
                  </a:cubicBezTo>
                  <a:cubicBezTo>
                    <a:pt x="14659" y="33869"/>
                    <a:pt x="15076" y="28951"/>
                    <a:pt x="14916" y="26443"/>
                  </a:cubicBezTo>
                  <a:cubicBezTo>
                    <a:pt x="14755" y="23936"/>
                    <a:pt x="13823" y="19886"/>
                    <a:pt x="12955" y="18536"/>
                  </a:cubicBezTo>
                  <a:cubicBezTo>
                    <a:pt x="12087" y="17186"/>
                    <a:pt x="11123" y="16157"/>
                    <a:pt x="11444" y="15643"/>
                  </a:cubicBezTo>
                  <a:cubicBezTo>
                    <a:pt x="11733" y="15096"/>
                    <a:pt x="15462" y="12814"/>
                    <a:pt x="17327" y="12043"/>
                  </a:cubicBezTo>
                  <a:cubicBezTo>
                    <a:pt x="19191" y="11271"/>
                    <a:pt x="23948" y="9278"/>
                    <a:pt x="23209" y="8571"/>
                  </a:cubicBezTo>
                  <a:cubicBezTo>
                    <a:pt x="22470" y="7864"/>
                    <a:pt x="19641" y="3621"/>
                    <a:pt x="19641" y="3621"/>
                  </a:cubicBezTo>
                  <a:cubicBezTo>
                    <a:pt x="19641" y="3621"/>
                    <a:pt x="17905" y="1467"/>
                    <a:pt x="16748" y="953"/>
                  </a:cubicBezTo>
                  <a:cubicBezTo>
                    <a:pt x="15842" y="575"/>
                    <a:pt x="14600" y="0"/>
                    <a:pt x="12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3886;p64">
              <a:extLst>
                <a:ext uri="{FF2B5EF4-FFF2-40B4-BE49-F238E27FC236}">
                  <a16:creationId xmlns:a16="http://schemas.microsoft.com/office/drawing/2014/main" id="{DFC12ABA-83F5-4353-AE96-AB7390AD5C10}"/>
                </a:ext>
              </a:extLst>
            </p:cNvPr>
            <p:cNvSpPr/>
            <p:nvPr/>
          </p:nvSpPr>
          <p:spPr>
            <a:xfrm>
              <a:off x="4779925" y="2554125"/>
              <a:ext cx="587475" cy="1169275"/>
            </a:xfrm>
            <a:custGeom>
              <a:avLst/>
              <a:gdLst/>
              <a:ahLst/>
              <a:cxnLst/>
              <a:rect l="l" t="t" r="r" b="b"/>
              <a:pathLst>
                <a:path w="23499" h="46771" extrusionOk="0">
                  <a:moveTo>
                    <a:pt x="12730" y="418"/>
                  </a:moveTo>
                  <a:cubicBezTo>
                    <a:pt x="14562" y="418"/>
                    <a:pt x="15752" y="965"/>
                    <a:pt x="16684" y="1351"/>
                  </a:cubicBezTo>
                  <a:cubicBezTo>
                    <a:pt x="17198" y="1576"/>
                    <a:pt x="17905" y="2218"/>
                    <a:pt x="18484" y="2829"/>
                  </a:cubicBezTo>
                  <a:cubicBezTo>
                    <a:pt x="18773" y="3118"/>
                    <a:pt x="19030" y="3408"/>
                    <a:pt x="19191" y="3633"/>
                  </a:cubicBezTo>
                  <a:cubicBezTo>
                    <a:pt x="19384" y="3826"/>
                    <a:pt x="19480" y="3954"/>
                    <a:pt x="19480" y="3954"/>
                  </a:cubicBezTo>
                  <a:cubicBezTo>
                    <a:pt x="19480" y="3954"/>
                    <a:pt x="20155" y="5015"/>
                    <a:pt x="20959" y="6140"/>
                  </a:cubicBezTo>
                  <a:cubicBezTo>
                    <a:pt x="21377" y="6719"/>
                    <a:pt x="21795" y="7329"/>
                    <a:pt x="22180" y="7812"/>
                  </a:cubicBezTo>
                  <a:cubicBezTo>
                    <a:pt x="22534" y="8326"/>
                    <a:pt x="22855" y="8712"/>
                    <a:pt x="23048" y="8937"/>
                  </a:cubicBezTo>
                  <a:lnTo>
                    <a:pt x="23080" y="8937"/>
                  </a:lnTo>
                  <a:cubicBezTo>
                    <a:pt x="23080" y="8937"/>
                    <a:pt x="23048" y="9033"/>
                    <a:pt x="22952" y="9162"/>
                  </a:cubicBezTo>
                  <a:cubicBezTo>
                    <a:pt x="22759" y="9355"/>
                    <a:pt x="22405" y="9612"/>
                    <a:pt x="21955" y="9869"/>
                  </a:cubicBezTo>
                  <a:cubicBezTo>
                    <a:pt x="20573" y="10672"/>
                    <a:pt x="18387" y="11572"/>
                    <a:pt x="17230" y="12055"/>
                  </a:cubicBezTo>
                  <a:cubicBezTo>
                    <a:pt x="16298" y="12440"/>
                    <a:pt x="14884" y="13212"/>
                    <a:pt x="13662" y="13951"/>
                  </a:cubicBezTo>
                  <a:cubicBezTo>
                    <a:pt x="13084" y="14337"/>
                    <a:pt x="12505" y="14690"/>
                    <a:pt x="12087" y="14980"/>
                  </a:cubicBezTo>
                  <a:cubicBezTo>
                    <a:pt x="11894" y="15141"/>
                    <a:pt x="11701" y="15269"/>
                    <a:pt x="11541" y="15398"/>
                  </a:cubicBezTo>
                  <a:cubicBezTo>
                    <a:pt x="11412" y="15526"/>
                    <a:pt x="11316" y="15623"/>
                    <a:pt x="11251" y="15719"/>
                  </a:cubicBezTo>
                  <a:cubicBezTo>
                    <a:pt x="11187" y="15848"/>
                    <a:pt x="11155" y="15944"/>
                    <a:pt x="11155" y="16073"/>
                  </a:cubicBezTo>
                  <a:cubicBezTo>
                    <a:pt x="11155" y="16266"/>
                    <a:pt x="11219" y="16458"/>
                    <a:pt x="11316" y="16651"/>
                  </a:cubicBezTo>
                  <a:cubicBezTo>
                    <a:pt x="11605" y="17262"/>
                    <a:pt x="12216" y="17969"/>
                    <a:pt x="12794" y="18837"/>
                  </a:cubicBezTo>
                  <a:cubicBezTo>
                    <a:pt x="13180" y="19480"/>
                    <a:pt x="13630" y="20830"/>
                    <a:pt x="13984" y="22309"/>
                  </a:cubicBezTo>
                  <a:cubicBezTo>
                    <a:pt x="14369" y="23787"/>
                    <a:pt x="14626" y="25427"/>
                    <a:pt x="14691" y="26648"/>
                  </a:cubicBezTo>
                  <a:cubicBezTo>
                    <a:pt x="14723" y="27098"/>
                    <a:pt x="14755" y="27645"/>
                    <a:pt x="14755" y="28223"/>
                  </a:cubicBezTo>
                  <a:cubicBezTo>
                    <a:pt x="14755" y="29573"/>
                    <a:pt x="14691" y="31213"/>
                    <a:pt x="14691" y="32756"/>
                  </a:cubicBezTo>
                  <a:cubicBezTo>
                    <a:pt x="14691" y="34202"/>
                    <a:pt x="14723" y="35552"/>
                    <a:pt x="14916" y="36517"/>
                  </a:cubicBezTo>
                  <a:cubicBezTo>
                    <a:pt x="15398" y="38895"/>
                    <a:pt x="15494" y="43492"/>
                    <a:pt x="15527" y="44135"/>
                  </a:cubicBezTo>
                  <a:cubicBezTo>
                    <a:pt x="15527" y="44392"/>
                    <a:pt x="15366" y="44842"/>
                    <a:pt x="15141" y="45260"/>
                  </a:cubicBezTo>
                  <a:cubicBezTo>
                    <a:pt x="14916" y="45678"/>
                    <a:pt x="14562" y="46064"/>
                    <a:pt x="14209" y="46256"/>
                  </a:cubicBezTo>
                  <a:cubicBezTo>
                    <a:pt x="14176" y="46289"/>
                    <a:pt x="14080" y="46321"/>
                    <a:pt x="13951" y="46321"/>
                  </a:cubicBezTo>
                  <a:cubicBezTo>
                    <a:pt x="13791" y="46353"/>
                    <a:pt x="13598" y="46353"/>
                    <a:pt x="13373" y="46353"/>
                  </a:cubicBezTo>
                  <a:cubicBezTo>
                    <a:pt x="11251" y="46353"/>
                    <a:pt x="6140" y="45614"/>
                    <a:pt x="4180" y="45324"/>
                  </a:cubicBezTo>
                  <a:cubicBezTo>
                    <a:pt x="2958" y="45131"/>
                    <a:pt x="2219" y="45163"/>
                    <a:pt x="1833" y="45131"/>
                  </a:cubicBezTo>
                  <a:cubicBezTo>
                    <a:pt x="1737" y="45099"/>
                    <a:pt x="1672" y="45099"/>
                    <a:pt x="1608" y="45067"/>
                  </a:cubicBezTo>
                  <a:cubicBezTo>
                    <a:pt x="1544" y="45035"/>
                    <a:pt x="1544" y="45003"/>
                    <a:pt x="1479" y="44938"/>
                  </a:cubicBezTo>
                  <a:cubicBezTo>
                    <a:pt x="1447" y="44874"/>
                    <a:pt x="1415" y="44713"/>
                    <a:pt x="1383" y="44521"/>
                  </a:cubicBezTo>
                  <a:cubicBezTo>
                    <a:pt x="1383" y="44424"/>
                    <a:pt x="1383" y="44328"/>
                    <a:pt x="1383" y="44231"/>
                  </a:cubicBezTo>
                  <a:cubicBezTo>
                    <a:pt x="1383" y="43749"/>
                    <a:pt x="1512" y="43171"/>
                    <a:pt x="1640" y="42592"/>
                  </a:cubicBezTo>
                  <a:cubicBezTo>
                    <a:pt x="1801" y="42045"/>
                    <a:pt x="1929" y="41499"/>
                    <a:pt x="1929" y="41017"/>
                  </a:cubicBezTo>
                  <a:lnTo>
                    <a:pt x="1929" y="40985"/>
                  </a:lnTo>
                  <a:lnTo>
                    <a:pt x="1929" y="40953"/>
                  </a:lnTo>
                  <a:cubicBezTo>
                    <a:pt x="1929" y="40695"/>
                    <a:pt x="1865" y="39860"/>
                    <a:pt x="1737" y="38702"/>
                  </a:cubicBezTo>
                  <a:cubicBezTo>
                    <a:pt x="1383" y="35167"/>
                    <a:pt x="676" y="28641"/>
                    <a:pt x="483" y="26841"/>
                  </a:cubicBezTo>
                  <a:cubicBezTo>
                    <a:pt x="451" y="26552"/>
                    <a:pt x="419" y="26230"/>
                    <a:pt x="419" y="25941"/>
                  </a:cubicBezTo>
                  <a:cubicBezTo>
                    <a:pt x="419" y="23948"/>
                    <a:pt x="1094" y="21955"/>
                    <a:pt x="2154" y="20284"/>
                  </a:cubicBezTo>
                  <a:cubicBezTo>
                    <a:pt x="2765" y="19384"/>
                    <a:pt x="3601" y="18676"/>
                    <a:pt x="4276" y="17744"/>
                  </a:cubicBezTo>
                  <a:cubicBezTo>
                    <a:pt x="4437" y="17551"/>
                    <a:pt x="4790" y="17133"/>
                    <a:pt x="5112" y="16683"/>
                  </a:cubicBezTo>
                  <a:cubicBezTo>
                    <a:pt x="5272" y="16458"/>
                    <a:pt x="5433" y="16233"/>
                    <a:pt x="5562" y="16008"/>
                  </a:cubicBezTo>
                  <a:cubicBezTo>
                    <a:pt x="5690" y="15783"/>
                    <a:pt x="5755" y="15591"/>
                    <a:pt x="5755" y="15366"/>
                  </a:cubicBezTo>
                  <a:lnTo>
                    <a:pt x="5755" y="15333"/>
                  </a:lnTo>
                  <a:cubicBezTo>
                    <a:pt x="5755" y="15333"/>
                    <a:pt x="5755" y="15205"/>
                    <a:pt x="5755" y="15044"/>
                  </a:cubicBezTo>
                  <a:cubicBezTo>
                    <a:pt x="5690" y="14465"/>
                    <a:pt x="5594" y="13148"/>
                    <a:pt x="5594" y="11572"/>
                  </a:cubicBezTo>
                  <a:cubicBezTo>
                    <a:pt x="5594" y="10383"/>
                    <a:pt x="5658" y="9097"/>
                    <a:pt x="5819" y="7844"/>
                  </a:cubicBezTo>
                  <a:cubicBezTo>
                    <a:pt x="6012" y="6076"/>
                    <a:pt x="6623" y="4372"/>
                    <a:pt x="7523" y="3054"/>
                  </a:cubicBezTo>
                  <a:cubicBezTo>
                    <a:pt x="8455" y="1704"/>
                    <a:pt x="9644" y="804"/>
                    <a:pt x="11026" y="547"/>
                  </a:cubicBezTo>
                  <a:cubicBezTo>
                    <a:pt x="11637" y="450"/>
                    <a:pt x="12216" y="418"/>
                    <a:pt x="12730" y="418"/>
                  </a:cubicBezTo>
                  <a:close/>
                  <a:moveTo>
                    <a:pt x="12730" y="0"/>
                  </a:moveTo>
                  <a:cubicBezTo>
                    <a:pt x="12183" y="0"/>
                    <a:pt x="11605" y="33"/>
                    <a:pt x="10930" y="129"/>
                  </a:cubicBezTo>
                  <a:cubicBezTo>
                    <a:pt x="9419" y="386"/>
                    <a:pt x="8133" y="1415"/>
                    <a:pt x="7169" y="2797"/>
                  </a:cubicBezTo>
                  <a:cubicBezTo>
                    <a:pt x="6237" y="4179"/>
                    <a:pt x="5626" y="5947"/>
                    <a:pt x="5401" y="7779"/>
                  </a:cubicBezTo>
                  <a:cubicBezTo>
                    <a:pt x="5240" y="9065"/>
                    <a:pt x="5176" y="10383"/>
                    <a:pt x="5176" y="11572"/>
                  </a:cubicBezTo>
                  <a:cubicBezTo>
                    <a:pt x="5176" y="13694"/>
                    <a:pt x="5337" y="15366"/>
                    <a:pt x="5337" y="15366"/>
                  </a:cubicBezTo>
                  <a:cubicBezTo>
                    <a:pt x="5337" y="15462"/>
                    <a:pt x="5305" y="15623"/>
                    <a:pt x="5176" y="15816"/>
                  </a:cubicBezTo>
                  <a:cubicBezTo>
                    <a:pt x="5047" y="16105"/>
                    <a:pt x="4790" y="16458"/>
                    <a:pt x="4533" y="16748"/>
                  </a:cubicBezTo>
                  <a:cubicBezTo>
                    <a:pt x="4308" y="17069"/>
                    <a:pt x="4083" y="17326"/>
                    <a:pt x="3955" y="17487"/>
                  </a:cubicBezTo>
                  <a:cubicBezTo>
                    <a:pt x="3312" y="18355"/>
                    <a:pt x="2444" y="19062"/>
                    <a:pt x="1801" y="20059"/>
                  </a:cubicBezTo>
                  <a:cubicBezTo>
                    <a:pt x="708" y="21762"/>
                    <a:pt x="1" y="23852"/>
                    <a:pt x="1" y="25941"/>
                  </a:cubicBezTo>
                  <a:cubicBezTo>
                    <a:pt x="1" y="26263"/>
                    <a:pt x="33" y="26584"/>
                    <a:pt x="65" y="26905"/>
                  </a:cubicBezTo>
                  <a:cubicBezTo>
                    <a:pt x="194" y="28095"/>
                    <a:pt x="547" y="31373"/>
                    <a:pt x="869" y="34492"/>
                  </a:cubicBezTo>
                  <a:cubicBezTo>
                    <a:pt x="1029" y="36034"/>
                    <a:pt x="1190" y="37545"/>
                    <a:pt x="1319" y="38735"/>
                  </a:cubicBezTo>
                  <a:cubicBezTo>
                    <a:pt x="1447" y="39892"/>
                    <a:pt x="1512" y="40760"/>
                    <a:pt x="1512" y="40985"/>
                  </a:cubicBezTo>
                  <a:lnTo>
                    <a:pt x="1512" y="41017"/>
                  </a:lnTo>
                  <a:cubicBezTo>
                    <a:pt x="1512" y="41403"/>
                    <a:pt x="1383" y="41917"/>
                    <a:pt x="1254" y="42495"/>
                  </a:cubicBezTo>
                  <a:cubicBezTo>
                    <a:pt x="1094" y="43074"/>
                    <a:pt x="965" y="43653"/>
                    <a:pt x="965" y="44231"/>
                  </a:cubicBezTo>
                  <a:cubicBezTo>
                    <a:pt x="965" y="44360"/>
                    <a:pt x="965" y="44456"/>
                    <a:pt x="965" y="44585"/>
                  </a:cubicBezTo>
                  <a:cubicBezTo>
                    <a:pt x="997" y="44874"/>
                    <a:pt x="1062" y="45099"/>
                    <a:pt x="1190" y="45260"/>
                  </a:cubicBezTo>
                  <a:cubicBezTo>
                    <a:pt x="1287" y="45388"/>
                    <a:pt x="1447" y="45485"/>
                    <a:pt x="1608" y="45517"/>
                  </a:cubicBezTo>
                  <a:cubicBezTo>
                    <a:pt x="1833" y="45581"/>
                    <a:pt x="2122" y="45581"/>
                    <a:pt x="2540" y="45581"/>
                  </a:cubicBezTo>
                  <a:cubicBezTo>
                    <a:pt x="2926" y="45614"/>
                    <a:pt x="3440" y="45646"/>
                    <a:pt x="4115" y="45742"/>
                  </a:cubicBezTo>
                  <a:cubicBezTo>
                    <a:pt x="6108" y="46031"/>
                    <a:pt x="11155" y="46771"/>
                    <a:pt x="13373" y="46771"/>
                  </a:cubicBezTo>
                  <a:cubicBezTo>
                    <a:pt x="13630" y="46771"/>
                    <a:pt x="13823" y="46771"/>
                    <a:pt x="13984" y="46739"/>
                  </a:cubicBezTo>
                  <a:cubicBezTo>
                    <a:pt x="14144" y="46739"/>
                    <a:pt x="14305" y="46706"/>
                    <a:pt x="14401" y="46642"/>
                  </a:cubicBezTo>
                  <a:cubicBezTo>
                    <a:pt x="14884" y="46385"/>
                    <a:pt x="15237" y="45935"/>
                    <a:pt x="15527" y="45485"/>
                  </a:cubicBezTo>
                  <a:cubicBezTo>
                    <a:pt x="15784" y="45003"/>
                    <a:pt x="15944" y="44521"/>
                    <a:pt x="15944" y="44135"/>
                  </a:cubicBezTo>
                  <a:lnTo>
                    <a:pt x="15944" y="44103"/>
                  </a:lnTo>
                  <a:cubicBezTo>
                    <a:pt x="15912" y="43492"/>
                    <a:pt x="15816" y="38863"/>
                    <a:pt x="15334" y="36452"/>
                  </a:cubicBezTo>
                  <a:cubicBezTo>
                    <a:pt x="15173" y="35520"/>
                    <a:pt x="15109" y="34170"/>
                    <a:pt x="15109" y="32756"/>
                  </a:cubicBezTo>
                  <a:cubicBezTo>
                    <a:pt x="15109" y="31245"/>
                    <a:pt x="15173" y="29606"/>
                    <a:pt x="15173" y="28223"/>
                  </a:cubicBezTo>
                  <a:cubicBezTo>
                    <a:pt x="15173" y="27645"/>
                    <a:pt x="15173" y="27098"/>
                    <a:pt x="15141" y="26648"/>
                  </a:cubicBezTo>
                  <a:cubicBezTo>
                    <a:pt x="15044" y="25362"/>
                    <a:pt x="14787" y="23723"/>
                    <a:pt x="14401" y="22212"/>
                  </a:cubicBezTo>
                  <a:cubicBezTo>
                    <a:pt x="14048" y="20702"/>
                    <a:pt x="13598" y="19351"/>
                    <a:pt x="13148" y="18612"/>
                  </a:cubicBezTo>
                  <a:cubicBezTo>
                    <a:pt x="12762" y="18034"/>
                    <a:pt x="12344" y="17487"/>
                    <a:pt x="12055" y="17069"/>
                  </a:cubicBezTo>
                  <a:cubicBezTo>
                    <a:pt x="11926" y="16844"/>
                    <a:pt x="11798" y="16651"/>
                    <a:pt x="11701" y="16458"/>
                  </a:cubicBezTo>
                  <a:cubicBezTo>
                    <a:pt x="11637" y="16298"/>
                    <a:pt x="11573" y="16169"/>
                    <a:pt x="11573" y="16073"/>
                  </a:cubicBezTo>
                  <a:cubicBezTo>
                    <a:pt x="11573" y="16008"/>
                    <a:pt x="11605" y="15976"/>
                    <a:pt x="11605" y="15944"/>
                  </a:cubicBezTo>
                  <a:cubicBezTo>
                    <a:pt x="11637" y="15912"/>
                    <a:pt x="11701" y="15816"/>
                    <a:pt x="11830" y="15719"/>
                  </a:cubicBezTo>
                  <a:cubicBezTo>
                    <a:pt x="12280" y="15333"/>
                    <a:pt x="13276" y="14690"/>
                    <a:pt x="14369" y="14048"/>
                  </a:cubicBezTo>
                  <a:cubicBezTo>
                    <a:pt x="15430" y="13405"/>
                    <a:pt x="16587" y="12794"/>
                    <a:pt x="17391" y="12440"/>
                  </a:cubicBezTo>
                  <a:cubicBezTo>
                    <a:pt x="18259" y="12087"/>
                    <a:pt x="19770" y="11476"/>
                    <a:pt x="21055" y="10833"/>
                  </a:cubicBezTo>
                  <a:cubicBezTo>
                    <a:pt x="21698" y="10512"/>
                    <a:pt x="22277" y="10190"/>
                    <a:pt x="22727" y="9869"/>
                  </a:cubicBezTo>
                  <a:cubicBezTo>
                    <a:pt x="22952" y="9740"/>
                    <a:pt x="23113" y="9580"/>
                    <a:pt x="23241" y="9451"/>
                  </a:cubicBezTo>
                  <a:cubicBezTo>
                    <a:pt x="23402" y="9290"/>
                    <a:pt x="23498" y="9129"/>
                    <a:pt x="23498" y="8937"/>
                  </a:cubicBezTo>
                  <a:cubicBezTo>
                    <a:pt x="23498" y="8808"/>
                    <a:pt x="23434" y="8712"/>
                    <a:pt x="23370" y="8615"/>
                  </a:cubicBezTo>
                  <a:cubicBezTo>
                    <a:pt x="23177" y="8454"/>
                    <a:pt x="22855" y="8069"/>
                    <a:pt x="22502" y="7554"/>
                  </a:cubicBezTo>
                  <a:cubicBezTo>
                    <a:pt x="21955" y="6815"/>
                    <a:pt x="21280" y="5851"/>
                    <a:pt x="20734" y="5079"/>
                  </a:cubicBezTo>
                  <a:cubicBezTo>
                    <a:pt x="20220" y="4308"/>
                    <a:pt x="19834" y="3697"/>
                    <a:pt x="19834" y="3697"/>
                  </a:cubicBezTo>
                  <a:lnTo>
                    <a:pt x="19802" y="3697"/>
                  </a:lnTo>
                  <a:cubicBezTo>
                    <a:pt x="19802" y="3697"/>
                    <a:pt x="19384" y="3151"/>
                    <a:pt x="18805" y="2540"/>
                  </a:cubicBezTo>
                  <a:cubicBezTo>
                    <a:pt x="18194" y="1929"/>
                    <a:pt x="17487" y="1254"/>
                    <a:pt x="16844" y="965"/>
                  </a:cubicBezTo>
                  <a:cubicBezTo>
                    <a:pt x="15944" y="579"/>
                    <a:pt x="14659" y="0"/>
                    <a:pt x="12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3887;p64">
              <a:extLst>
                <a:ext uri="{FF2B5EF4-FFF2-40B4-BE49-F238E27FC236}">
                  <a16:creationId xmlns:a16="http://schemas.microsoft.com/office/drawing/2014/main" id="{62DD1A1E-E210-45BB-9BDA-E55D2167E9D1}"/>
                </a:ext>
              </a:extLst>
            </p:cNvPr>
            <p:cNvSpPr/>
            <p:nvPr/>
          </p:nvSpPr>
          <p:spPr>
            <a:xfrm>
              <a:off x="4852250" y="3131925"/>
              <a:ext cx="629250" cy="449325"/>
            </a:xfrm>
            <a:custGeom>
              <a:avLst/>
              <a:gdLst/>
              <a:ahLst/>
              <a:cxnLst/>
              <a:rect l="l" t="t" r="r" b="b"/>
              <a:pathLst>
                <a:path w="25170" h="17973" extrusionOk="0">
                  <a:moveTo>
                    <a:pt x="1737" y="0"/>
                  </a:moveTo>
                  <a:cubicBezTo>
                    <a:pt x="1737" y="0"/>
                    <a:pt x="1" y="1286"/>
                    <a:pt x="65" y="3311"/>
                  </a:cubicBezTo>
                  <a:cubicBezTo>
                    <a:pt x="97" y="5336"/>
                    <a:pt x="2508" y="15655"/>
                    <a:pt x="2862" y="16715"/>
                  </a:cubicBezTo>
                  <a:cubicBezTo>
                    <a:pt x="3247" y="17744"/>
                    <a:pt x="4855" y="17841"/>
                    <a:pt x="5208" y="17969"/>
                  </a:cubicBezTo>
                  <a:cubicBezTo>
                    <a:pt x="5213" y="17972"/>
                    <a:pt x="5222" y="17973"/>
                    <a:pt x="5233" y="17973"/>
                  </a:cubicBezTo>
                  <a:cubicBezTo>
                    <a:pt x="5966" y="17973"/>
                    <a:pt x="19384" y="12762"/>
                    <a:pt x="19384" y="12762"/>
                  </a:cubicBezTo>
                  <a:cubicBezTo>
                    <a:pt x="19384" y="12762"/>
                    <a:pt x="21023" y="13919"/>
                    <a:pt x="21666" y="13919"/>
                  </a:cubicBezTo>
                  <a:cubicBezTo>
                    <a:pt x="22277" y="13887"/>
                    <a:pt x="24045" y="13855"/>
                    <a:pt x="24045" y="13855"/>
                  </a:cubicBezTo>
                  <a:cubicBezTo>
                    <a:pt x="24045" y="13855"/>
                    <a:pt x="24752" y="15012"/>
                    <a:pt x="24977" y="15012"/>
                  </a:cubicBezTo>
                  <a:cubicBezTo>
                    <a:pt x="25170" y="15012"/>
                    <a:pt x="25106" y="14465"/>
                    <a:pt x="25009" y="14048"/>
                  </a:cubicBezTo>
                  <a:cubicBezTo>
                    <a:pt x="24945" y="13630"/>
                    <a:pt x="24559" y="12569"/>
                    <a:pt x="24559" y="12569"/>
                  </a:cubicBezTo>
                  <a:cubicBezTo>
                    <a:pt x="24559" y="12569"/>
                    <a:pt x="22663" y="11444"/>
                    <a:pt x="21730" y="11251"/>
                  </a:cubicBezTo>
                  <a:cubicBezTo>
                    <a:pt x="20974" y="11089"/>
                    <a:pt x="20149" y="10836"/>
                    <a:pt x="19580" y="10836"/>
                  </a:cubicBezTo>
                  <a:cubicBezTo>
                    <a:pt x="19473" y="10836"/>
                    <a:pt x="19374" y="10845"/>
                    <a:pt x="19287" y="10865"/>
                  </a:cubicBezTo>
                  <a:cubicBezTo>
                    <a:pt x="18709" y="11026"/>
                    <a:pt x="7555" y="12826"/>
                    <a:pt x="7555" y="12826"/>
                  </a:cubicBezTo>
                  <a:cubicBezTo>
                    <a:pt x="7555" y="12826"/>
                    <a:pt x="7812" y="5304"/>
                    <a:pt x="7619" y="3697"/>
                  </a:cubicBezTo>
                  <a:cubicBezTo>
                    <a:pt x="7458" y="2090"/>
                    <a:pt x="6783" y="450"/>
                    <a:pt x="5530" y="193"/>
                  </a:cubicBez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3888;p64">
              <a:extLst>
                <a:ext uri="{FF2B5EF4-FFF2-40B4-BE49-F238E27FC236}">
                  <a16:creationId xmlns:a16="http://schemas.microsoft.com/office/drawing/2014/main" id="{663F1B16-0AE6-42DA-8C70-4AFA80596F31}"/>
                </a:ext>
              </a:extLst>
            </p:cNvPr>
            <p:cNvSpPr/>
            <p:nvPr/>
          </p:nvSpPr>
          <p:spPr>
            <a:xfrm>
              <a:off x="4848250" y="3127100"/>
              <a:ext cx="637275" cy="459700"/>
            </a:xfrm>
            <a:custGeom>
              <a:avLst/>
              <a:gdLst/>
              <a:ahLst/>
              <a:cxnLst/>
              <a:rect l="l" t="t" r="r" b="b"/>
              <a:pathLst>
                <a:path w="25491" h="18388" extrusionOk="0">
                  <a:moveTo>
                    <a:pt x="1768" y="0"/>
                  </a:moveTo>
                  <a:cubicBezTo>
                    <a:pt x="1768" y="33"/>
                    <a:pt x="1318" y="354"/>
                    <a:pt x="868" y="933"/>
                  </a:cubicBezTo>
                  <a:cubicBezTo>
                    <a:pt x="450" y="1511"/>
                    <a:pt x="0" y="2379"/>
                    <a:pt x="0" y="3440"/>
                  </a:cubicBezTo>
                  <a:lnTo>
                    <a:pt x="0" y="3536"/>
                  </a:lnTo>
                  <a:lnTo>
                    <a:pt x="2" y="3536"/>
                  </a:lnTo>
                  <a:lnTo>
                    <a:pt x="2" y="3536"/>
                  </a:lnTo>
                  <a:cubicBezTo>
                    <a:pt x="37" y="4090"/>
                    <a:pt x="166" y="5104"/>
                    <a:pt x="418" y="6365"/>
                  </a:cubicBezTo>
                  <a:cubicBezTo>
                    <a:pt x="772" y="8262"/>
                    <a:pt x="1318" y="10705"/>
                    <a:pt x="1800" y="12794"/>
                  </a:cubicBezTo>
                  <a:cubicBezTo>
                    <a:pt x="2025" y="13823"/>
                    <a:pt x="2250" y="14755"/>
                    <a:pt x="2443" y="15494"/>
                  </a:cubicBezTo>
                  <a:cubicBezTo>
                    <a:pt x="2636" y="16233"/>
                    <a:pt x="2764" y="16748"/>
                    <a:pt x="2829" y="16973"/>
                  </a:cubicBezTo>
                  <a:cubicBezTo>
                    <a:pt x="2957" y="17262"/>
                    <a:pt x="3150" y="17519"/>
                    <a:pt x="3375" y="17680"/>
                  </a:cubicBezTo>
                  <a:cubicBezTo>
                    <a:pt x="3729" y="17969"/>
                    <a:pt x="4147" y="18098"/>
                    <a:pt x="4532" y="18194"/>
                  </a:cubicBezTo>
                  <a:cubicBezTo>
                    <a:pt x="4725" y="18259"/>
                    <a:pt x="4886" y="18291"/>
                    <a:pt x="5015" y="18323"/>
                  </a:cubicBezTo>
                  <a:cubicBezTo>
                    <a:pt x="5143" y="18323"/>
                    <a:pt x="5272" y="18355"/>
                    <a:pt x="5304" y="18387"/>
                  </a:cubicBezTo>
                  <a:lnTo>
                    <a:pt x="5529" y="18387"/>
                  </a:lnTo>
                  <a:cubicBezTo>
                    <a:pt x="5722" y="18323"/>
                    <a:pt x="6075" y="18226"/>
                    <a:pt x="6557" y="18066"/>
                  </a:cubicBezTo>
                  <a:cubicBezTo>
                    <a:pt x="9694" y="16990"/>
                    <a:pt x="18272" y="13666"/>
                    <a:pt x="19495" y="13202"/>
                  </a:cubicBezTo>
                  <a:lnTo>
                    <a:pt x="19495" y="13202"/>
                  </a:lnTo>
                  <a:cubicBezTo>
                    <a:pt x="19638" y="13299"/>
                    <a:pt x="19959" y="13512"/>
                    <a:pt x="20315" y="13726"/>
                  </a:cubicBezTo>
                  <a:cubicBezTo>
                    <a:pt x="20572" y="13855"/>
                    <a:pt x="20830" y="14015"/>
                    <a:pt x="21087" y="14112"/>
                  </a:cubicBezTo>
                  <a:cubicBezTo>
                    <a:pt x="21344" y="14241"/>
                    <a:pt x="21601" y="14305"/>
                    <a:pt x="21826" y="14305"/>
                  </a:cubicBezTo>
                  <a:cubicBezTo>
                    <a:pt x="22344" y="14305"/>
                    <a:pt x="23692" y="14282"/>
                    <a:pt x="24091" y="14275"/>
                  </a:cubicBezTo>
                  <a:lnTo>
                    <a:pt x="24091" y="14275"/>
                  </a:lnTo>
                  <a:cubicBezTo>
                    <a:pt x="24166" y="14395"/>
                    <a:pt x="24282" y="14581"/>
                    <a:pt x="24398" y="14755"/>
                  </a:cubicBezTo>
                  <a:cubicBezTo>
                    <a:pt x="24526" y="14916"/>
                    <a:pt x="24623" y="15044"/>
                    <a:pt x="24751" y="15173"/>
                  </a:cubicBezTo>
                  <a:cubicBezTo>
                    <a:pt x="24783" y="15237"/>
                    <a:pt x="24848" y="15301"/>
                    <a:pt x="24912" y="15333"/>
                  </a:cubicBezTo>
                  <a:cubicBezTo>
                    <a:pt x="24944" y="15366"/>
                    <a:pt x="25008" y="15430"/>
                    <a:pt x="25137" y="15430"/>
                  </a:cubicBezTo>
                  <a:cubicBezTo>
                    <a:pt x="25201" y="15430"/>
                    <a:pt x="25266" y="15398"/>
                    <a:pt x="25330" y="15366"/>
                  </a:cubicBezTo>
                  <a:cubicBezTo>
                    <a:pt x="25426" y="15269"/>
                    <a:pt x="25426" y="15205"/>
                    <a:pt x="25458" y="15141"/>
                  </a:cubicBezTo>
                  <a:cubicBezTo>
                    <a:pt x="25458" y="15076"/>
                    <a:pt x="25491" y="14980"/>
                    <a:pt x="25491" y="14916"/>
                  </a:cubicBezTo>
                  <a:cubicBezTo>
                    <a:pt x="25491" y="14691"/>
                    <a:pt x="25426" y="14433"/>
                    <a:pt x="25394" y="14208"/>
                  </a:cubicBezTo>
                  <a:cubicBezTo>
                    <a:pt x="25330" y="13951"/>
                    <a:pt x="25233" y="13598"/>
                    <a:pt x="25137" y="13276"/>
                  </a:cubicBezTo>
                  <a:cubicBezTo>
                    <a:pt x="25008" y="12955"/>
                    <a:pt x="24912" y="12698"/>
                    <a:pt x="24912" y="12698"/>
                  </a:cubicBezTo>
                  <a:lnTo>
                    <a:pt x="24912" y="12633"/>
                  </a:lnTo>
                  <a:lnTo>
                    <a:pt x="24848" y="12601"/>
                  </a:lnTo>
                  <a:cubicBezTo>
                    <a:pt x="24848" y="12601"/>
                    <a:pt x="24365" y="12312"/>
                    <a:pt x="23755" y="11990"/>
                  </a:cubicBezTo>
                  <a:cubicBezTo>
                    <a:pt x="23144" y="11669"/>
                    <a:pt x="22437" y="11347"/>
                    <a:pt x="21923" y="11219"/>
                  </a:cubicBezTo>
                  <a:cubicBezTo>
                    <a:pt x="21183" y="11090"/>
                    <a:pt x="20412" y="10833"/>
                    <a:pt x="19769" y="10833"/>
                  </a:cubicBezTo>
                  <a:cubicBezTo>
                    <a:pt x="19640" y="10833"/>
                    <a:pt x="19512" y="10833"/>
                    <a:pt x="19383" y="10865"/>
                  </a:cubicBezTo>
                  <a:cubicBezTo>
                    <a:pt x="19319" y="10865"/>
                    <a:pt x="19094" y="10930"/>
                    <a:pt x="18740" y="10994"/>
                  </a:cubicBezTo>
                  <a:cubicBezTo>
                    <a:pt x="17487" y="11219"/>
                    <a:pt x="14722" y="11669"/>
                    <a:pt x="12279" y="12055"/>
                  </a:cubicBezTo>
                  <a:cubicBezTo>
                    <a:pt x="11026" y="12248"/>
                    <a:pt x="9901" y="12440"/>
                    <a:pt x="9065" y="12569"/>
                  </a:cubicBezTo>
                  <a:cubicBezTo>
                    <a:pt x="8565" y="12662"/>
                    <a:pt x="8182" y="12722"/>
                    <a:pt x="7948" y="12757"/>
                  </a:cubicBezTo>
                  <a:lnTo>
                    <a:pt x="7948" y="12757"/>
                  </a:lnTo>
                  <a:cubicBezTo>
                    <a:pt x="7976" y="11808"/>
                    <a:pt x="8068" y="8483"/>
                    <a:pt x="8068" y="6108"/>
                  </a:cubicBezTo>
                  <a:cubicBezTo>
                    <a:pt x="8068" y="5111"/>
                    <a:pt x="8036" y="4308"/>
                    <a:pt x="8004" y="3890"/>
                  </a:cubicBezTo>
                  <a:cubicBezTo>
                    <a:pt x="7908" y="3054"/>
                    <a:pt x="7683" y="2218"/>
                    <a:pt x="7329" y="1543"/>
                  </a:cubicBezTo>
                  <a:cubicBezTo>
                    <a:pt x="6975" y="868"/>
                    <a:pt x="6429" y="322"/>
                    <a:pt x="5722" y="161"/>
                  </a:cubicBezTo>
                  <a:lnTo>
                    <a:pt x="5625" y="579"/>
                  </a:lnTo>
                  <a:cubicBezTo>
                    <a:pt x="6172" y="708"/>
                    <a:pt x="6622" y="1126"/>
                    <a:pt x="6943" y="1736"/>
                  </a:cubicBezTo>
                  <a:cubicBezTo>
                    <a:pt x="7297" y="2347"/>
                    <a:pt x="7490" y="3151"/>
                    <a:pt x="7586" y="3922"/>
                  </a:cubicBezTo>
                  <a:cubicBezTo>
                    <a:pt x="7618" y="4308"/>
                    <a:pt x="7650" y="5144"/>
                    <a:pt x="7650" y="6108"/>
                  </a:cubicBezTo>
                  <a:cubicBezTo>
                    <a:pt x="7650" y="7490"/>
                    <a:pt x="7618" y="9226"/>
                    <a:pt x="7554" y="10608"/>
                  </a:cubicBezTo>
                  <a:cubicBezTo>
                    <a:pt x="7522" y="11958"/>
                    <a:pt x="7490" y="12987"/>
                    <a:pt x="7490" y="13019"/>
                  </a:cubicBezTo>
                  <a:lnTo>
                    <a:pt x="7490" y="13276"/>
                  </a:lnTo>
                  <a:lnTo>
                    <a:pt x="7747" y="13212"/>
                  </a:lnTo>
                  <a:cubicBezTo>
                    <a:pt x="7747" y="13212"/>
                    <a:pt x="10543" y="12762"/>
                    <a:pt x="13404" y="12312"/>
                  </a:cubicBezTo>
                  <a:cubicBezTo>
                    <a:pt x="14819" y="12087"/>
                    <a:pt x="16265" y="11830"/>
                    <a:pt x="17390" y="11637"/>
                  </a:cubicBezTo>
                  <a:cubicBezTo>
                    <a:pt x="17969" y="11540"/>
                    <a:pt x="18451" y="11476"/>
                    <a:pt x="18805" y="11412"/>
                  </a:cubicBezTo>
                  <a:cubicBezTo>
                    <a:pt x="19158" y="11347"/>
                    <a:pt x="19383" y="11315"/>
                    <a:pt x="19480" y="11283"/>
                  </a:cubicBezTo>
                  <a:cubicBezTo>
                    <a:pt x="19576" y="11251"/>
                    <a:pt x="19672" y="11251"/>
                    <a:pt x="19769" y="11251"/>
                  </a:cubicBezTo>
                  <a:cubicBezTo>
                    <a:pt x="20283" y="11251"/>
                    <a:pt x="21087" y="11476"/>
                    <a:pt x="21858" y="11637"/>
                  </a:cubicBezTo>
                  <a:cubicBezTo>
                    <a:pt x="22276" y="11733"/>
                    <a:pt x="22983" y="12055"/>
                    <a:pt x="23562" y="12376"/>
                  </a:cubicBezTo>
                  <a:cubicBezTo>
                    <a:pt x="23851" y="12505"/>
                    <a:pt x="24108" y="12665"/>
                    <a:pt x="24301" y="12762"/>
                  </a:cubicBezTo>
                  <a:cubicBezTo>
                    <a:pt x="24405" y="12831"/>
                    <a:pt x="24490" y="12882"/>
                    <a:pt x="24547" y="12914"/>
                  </a:cubicBezTo>
                  <a:lnTo>
                    <a:pt x="24547" y="12914"/>
                  </a:lnTo>
                  <a:cubicBezTo>
                    <a:pt x="24580" y="13004"/>
                    <a:pt x="24650" y="13196"/>
                    <a:pt x="24719" y="13405"/>
                  </a:cubicBezTo>
                  <a:cubicBezTo>
                    <a:pt x="24816" y="13726"/>
                    <a:pt x="24944" y="14080"/>
                    <a:pt x="24976" y="14273"/>
                  </a:cubicBezTo>
                  <a:cubicBezTo>
                    <a:pt x="25006" y="14479"/>
                    <a:pt x="25035" y="14712"/>
                    <a:pt x="25040" y="14873"/>
                  </a:cubicBezTo>
                  <a:lnTo>
                    <a:pt x="25040" y="14873"/>
                  </a:lnTo>
                  <a:cubicBezTo>
                    <a:pt x="25010" y="14838"/>
                    <a:pt x="24977" y="14799"/>
                    <a:pt x="24944" y="14755"/>
                  </a:cubicBezTo>
                  <a:cubicBezTo>
                    <a:pt x="24816" y="14594"/>
                    <a:pt x="24687" y="14401"/>
                    <a:pt x="24558" y="14241"/>
                  </a:cubicBezTo>
                  <a:cubicBezTo>
                    <a:pt x="24462" y="14048"/>
                    <a:pt x="24365" y="13919"/>
                    <a:pt x="24365" y="13919"/>
                  </a:cubicBezTo>
                  <a:lnTo>
                    <a:pt x="24301" y="13823"/>
                  </a:lnTo>
                  <a:lnTo>
                    <a:pt x="24205" y="13823"/>
                  </a:lnTo>
                  <a:cubicBezTo>
                    <a:pt x="24205" y="13823"/>
                    <a:pt x="22485" y="13885"/>
                    <a:pt x="21821" y="13887"/>
                  </a:cubicBezTo>
                  <a:lnTo>
                    <a:pt x="21821" y="13887"/>
                  </a:lnTo>
                  <a:cubicBezTo>
                    <a:pt x="21692" y="13885"/>
                    <a:pt x="21502" y="13821"/>
                    <a:pt x="21280" y="13726"/>
                  </a:cubicBezTo>
                  <a:cubicBezTo>
                    <a:pt x="20926" y="13565"/>
                    <a:pt x="20508" y="13340"/>
                    <a:pt x="20219" y="13148"/>
                  </a:cubicBezTo>
                  <a:cubicBezTo>
                    <a:pt x="20058" y="13051"/>
                    <a:pt x="19930" y="12955"/>
                    <a:pt x="19833" y="12890"/>
                  </a:cubicBezTo>
                  <a:cubicBezTo>
                    <a:pt x="19737" y="12826"/>
                    <a:pt x="19672" y="12794"/>
                    <a:pt x="19672" y="12794"/>
                  </a:cubicBezTo>
                  <a:lnTo>
                    <a:pt x="19576" y="12730"/>
                  </a:lnTo>
                  <a:lnTo>
                    <a:pt x="19480" y="12762"/>
                  </a:lnTo>
                  <a:cubicBezTo>
                    <a:pt x="19480" y="12762"/>
                    <a:pt x="18644" y="13083"/>
                    <a:pt x="17358" y="13565"/>
                  </a:cubicBezTo>
                  <a:cubicBezTo>
                    <a:pt x="15429" y="14305"/>
                    <a:pt x="12568" y="15398"/>
                    <a:pt x="10093" y="16330"/>
                  </a:cubicBezTo>
                  <a:cubicBezTo>
                    <a:pt x="8872" y="16780"/>
                    <a:pt x="7715" y="17198"/>
                    <a:pt x="6879" y="17487"/>
                  </a:cubicBezTo>
                  <a:cubicBezTo>
                    <a:pt x="6461" y="17648"/>
                    <a:pt x="6107" y="17776"/>
                    <a:pt x="5850" y="17841"/>
                  </a:cubicBezTo>
                  <a:cubicBezTo>
                    <a:pt x="5690" y="17873"/>
                    <a:pt x="5593" y="17905"/>
                    <a:pt x="5529" y="17937"/>
                  </a:cubicBezTo>
                  <a:lnTo>
                    <a:pt x="5446" y="17965"/>
                  </a:lnTo>
                  <a:lnTo>
                    <a:pt x="5446" y="17965"/>
                  </a:lnTo>
                  <a:cubicBezTo>
                    <a:pt x="5321" y="17934"/>
                    <a:pt x="5165" y="17903"/>
                    <a:pt x="4950" y="17873"/>
                  </a:cubicBezTo>
                  <a:cubicBezTo>
                    <a:pt x="4661" y="17809"/>
                    <a:pt x="4275" y="17712"/>
                    <a:pt x="3954" y="17551"/>
                  </a:cubicBezTo>
                  <a:cubicBezTo>
                    <a:pt x="3600" y="17359"/>
                    <a:pt x="3343" y="17134"/>
                    <a:pt x="3247" y="16812"/>
                  </a:cubicBezTo>
                  <a:cubicBezTo>
                    <a:pt x="3150" y="16587"/>
                    <a:pt x="2925" y="15751"/>
                    <a:pt x="2636" y="14594"/>
                  </a:cubicBezTo>
                  <a:cubicBezTo>
                    <a:pt x="2218" y="12890"/>
                    <a:pt x="1672" y="10480"/>
                    <a:pt x="1254" y="8326"/>
                  </a:cubicBezTo>
                  <a:cubicBezTo>
                    <a:pt x="804" y="6172"/>
                    <a:pt x="450" y="4244"/>
                    <a:pt x="418" y="3504"/>
                  </a:cubicBezTo>
                  <a:lnTo>
                    <a:pt x="418" y="3440"/>
                  </a:lnTo>
                  <a:cubicBezTo>
                    <a:pt x="418" y="2508"/>
                    <a:pt x="836" y="1736"/>
                    <a:pt x="1222" y="1190"/>
                  </a:cubicBezTo>
                  <a:cubicBezTo>
                    <a:pt x="1414" y="933"/>
                    <a:pt x="1639" y="708"/>
                    <a:pt x="1768" y="579"/>
                  </a:cubicBezTo>
                  <a:cubicBezTo>
                    <a:pt x="1864" y="483"/>
                    <a:pt x="1929" y="451"/>
                    <a:pt x="1961" y="418"/>
                  </a:cubicBezTo>
                  <a:lnTo>
                    <a:pt x="1993" y="354"/>
                  </a:lnTo>
                  <a:lnTo>
                    <a:pt x="2025" y="35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3889;p64">
              <a:extLst>
                <a:ext uri="{FF2B5EF4-FFF2-40B4-BE49-F238E27FC236}">
                  <a16:creationId xmlns:a16="http://schemas.microsoft.com/office/drawing/2014/main" id="{1F2446FB-C3E9-415A-A581-1B3D5CF80982}"/>
                </a:ext>
              </a:extLst>
            </p:cNvPr>
            <p:cNvSpPr/>
            <p:nvPr/>
          </p:nvSpPr>
          <p:spPr>
            <a:xfrm>
              <a:off x="4853050" y="3111825"/>
              <a:ext cx="245950" cy="480600"/>
            </a:xfrm>
            <a:custGeom>
              <a:avLst/>
              <a:gdLst/>
              <a:ahLst/>
              <a:cxnLst/>
              <a:rect l="l" t="t" r="r" b="b"/>
              <a:pathLst>
                <a:path w="9838" h="19224" extrusionOk="0">
                  <a:moveTo>
                    <a:pt x="1962" y="1"/>
                  </a:moveTo>
                  <a:cubicBezTo>
                    <a:pt x="1962" y="1"/>
                    <a:pt x="1480" y="354"/>
                    <a:pt x="965" y="965"/>
                  </a:cubicBezTo>
                  <a:cubicBezTo>
                    <a:pt x="483" y="1576"/>
                    <a:pt x="1" y="2508"/>
                    <a:pt x="1" y="3633"/>
                  </a:cubicBezTo>
                  <a:cubicBezTo>
                    <a:pt x="1" y="4758"/>
                    <a:pt x="322" y="6944"/>
                    <a:pt x="644" y="9098"/>
                  </a:cubicBezTo>
                  <a:cubicBezTo>
                    <a:pt x="965" y="11251"/>
                    <a:pt x="1287" y="13405"/>
                    <a:pt x="1287" y="14369"/>
                  </a:cubicBezTo>
                  <a:cubicBezTo>
                    <a:pt x="1287" y="15430"/>
                    <a:pt x="1544" y="16587"/>
                    <a:pt x="1994" y="17552"/>
                  </a:cubicBezTo>
                  <a:cubicBezTo>
                    <a:pt x="2187" y="18002"/>
                    <a:pt x="2444" y="18420"/>
                    <a:pt x="2765" y="18709"/>
                  </a:cubicBezTo>
                  <a:cubicBezTo>
                    <a:pt x="3055" y="19030"/>
                    <a:pt x="3440" y="19223"/>
                    <a:pt x="3826" y="19223"/>
                  </a:cubicBezTo>
                  <a:cubicBezTo>
                    <a:pt x="4180" y="19223"/>
                    <a:pt x="4726" y="19127"/>
                    <a:pt x="5337" y="18966"/>
                  </a:cubicBezTo>
                  <a:cubicBezTo>
                    <a:pt x="7233" y="18516"/>
                    <a:pt x="9837" y="17616"/>
                    <a:pt x="9837" y="17616"/>
                  </a:cubicBezTo>
                  <a:lnTo>
                    <a:pt x="9709" y="17198"/>
                  </a:lnTo>
                  <a:cubicBezTo>
                    <a:pt x="9709" y="17198"/>
                    <a:pt x="9419" y="17294"/>
                    <a:pt x="8969" y="17455"/>
                  </a:cubicBezTo>
                  <a:cubicBezTo>
                    <a:pt x="8262" y="17680"/>
                    <a:pt x="7233" y="18002"/>
                    <a:pt x="6205" y="18291"/>
                  </a:cubicBezTo>
                  <a:cubicBezTo>
                    <a:pt x="5208" y="18580"/>
                    <a:pt x="4244" y="18805"/>
                    <a:pt x="3826" y="18805"/>
                  </a:cubicBezTo>
                  <a:cubicBezTo>
                    <a:pt x="3569" y="18805"/>
                    <a:pt x="3312" y="18677"/>
                    <a:pt x="3055" y="18420"/>
                  </a:cubicBezTo>
                  <a:cubicBezTo>
                    <a:pt x="2669" y="18034"/>
                    <a:pt x="2347" y="17391"/>
                    <a:pt x="2090" y="16652"/>
                  </a:cubicBezTo>
                  <a:cubicBezTo>
                    <a:pt x="1865" y="15912"/>
                    <a:pt x="1705" y="15109"/>
                    <a:pt x="1705" y="14369"/>
                  </a:cubicBezTo>
                  <a:cubicBezTo>
                    <a:pt x="1705" y="13309"/>
                    <a:pt x="1383" y="11187"/>
                    <a:pt x="1062" y="9033"/>
                  </a:cubicBezTo>
                  <a:cubicBezTo>
                    <a:pt x="740" y="6880"/>
                    <a:pt x="419" y="4694"/>
                    <a:pt x="419" y="3633"/>
                  </a:cubicBezTo>
                  <a:cubicBezTo>
                    <a:pt x="419" y="2637"/>
                    <a:pt x="869" y="1801"/>
                    <a:pt x="1319" y="1222"/>
                  </a:cubicBezTo>
                  <a:cubicBezTo>
                    <a:pt x="1544" y="933"/>
                    <a:pt x="1769" y="708"/>
                    <a:pt x="1930" y="579"/>
                  </a:cubicBezTo>
                  <a:cubicBezTo>
                    <a:pt x="2026" y="483"/>
                    <a:pt x="2090" y="419"/>
                    <a:pt x="2122" y="386"/>
                  </a:cubicBezTo>
                  <a:lnTo>
                    <a:pt x="2187" y="354"/>
                  </a:lnTo>
                  <a:lnTo>
                    <a:pt x="2219" y="354"/>
                  </a:lnTo>
                  <a:lnTo>
                    <a:pt x="19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3890;p64">
              <a:extLst>
                <a:ext uri="{FF2B5EF4-FFF2-40B4-BE49-F238E27FC236}">
                  <a16:creationId xmlns:a16="http://schemas.microsoft.com/office/drawing/2014/main" id="{EDDD177C-9F03-4D37-B6D8-5527B8634800}"/>
                </a:ext>
              </a:extLst>
            </p:cNvPr>
            <p:cNvSpPr/>
            <p:nvPr/>
          </p:nvSpPr>
          <p:spPr>
            <a:xfrm>
              <a:off x="5006550" y="3155225"/>
              <a:ext cx="124575" cy="303800"/>
            </a:xfrm>
            <a:custGeom>
              <a:avLst/>
              <a:gdLst/>
              <a:ahLst/>
              <a:cxnLst/>
              <a:rect l="l" t="t" r="r" b="b"/>
              <a:pathLst>
                <a:path w="4983" h="12152" extrusionOk="0">
                  <a:moveTo>
                    <a:pt x="290" y="1"/>
                  </a:moveTo>
                  <a:lnTo>
                    <a:pt x="0" y="322"/>
                  </a:lnTo>
                  <a:cubicBezTo>
                    <a:pt x="33" y="354"/>
                    <a:pt x="1126" y="1383"/>
                    <a:pt x="1126" y="3954"/>
                  </a:cubicBezTo>
                  <a:cubicBezTo>
                    <a:pt x="1126" y="4211"/>
                    <a:pt x="1126" y="4501"/>
                    <a:pt x="1093" y="4790"/>
                  </a:cubicBezTo>
                  <a:cubicBezTo>
                    <a:pt x="1061" y="5208"/>
                    <a:pt x="1061" y="5851"/>
                    <a:pt x="1061" y="6590"/>
                  </a:cubicBezTo>
                  <a:cubicBezTo>
                    <a:pt x="1061" y="8840"/>
                    <a:pt x="1158" y="11894"/>
                    <a:pt x="1158" y="11894"/>
                  </a:cubicBezTo>
                  <a:lnTo>
                    <a:pt x="1190" y="12151"/>
                  </a:lnTo>
                  <a:lnTo>
                    <a:pt x="4983" y="11251"/>
                  </a:lnTo>
                  <a:lnTo>
                    <a:pt x="4886" y="10833"/>
                  </a:lnTo>
                  <a:lnTo>
                    <a:pt x="1597" y="11604"/>
                  </a:lnTo>
                  <a:lnTo>
                    <a:pt x="1597" y="11604"/>
                  </a:lnTo>
                  <a:cubicBezTo>
                    <a:pt x="1585" y="11290"/>
                    <a:pt x="1564" y="10742"/>
                    <a:pt x="1543" y="10062"/>
                  </a:cubicBezTo>
                  <a:cubicBezTo>
                    <a:pt x="1511" y="9033"/>
                    <a:pt x="1479" y="7715"/>
                    <a:pt x="1479" y="6590"/>
                  </a:cubicBezTo>
                  <a:cubicBezTo>
                    <a:pt x="1479" y="5851"/>
                    <a:pt x="1479" y="5208"/>
                    <a:pt x="1511" y="4822"/>
                  </a:cubicBezTo>
                  <a:cubicBezTo>
                    <a:pt x="1543" y="4533"/>
                    <a:pt x="1543" y="4211"/>
                    <a:pt x="1543" y="3954"/>
                  </a:cubicBezTo>
                  <a:cubicBezTo>
                    <a:pt x="1543" y="1190"/>
                    <a:pt x="322" y="33"/>
                    <a:pt x="2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3891;p64">
              <a:extLst>
                <a:ext uri="{FF2B5EF4-FFF2-40B4-BE49-F238E27FC236}">
                  <a16:creationId xmlns:a16="http://schemas.microsoft.com/office/drawing/2014/main" id="{06F1A8C2-D6DD-4A27-B9E0-03ECE901F63D}"/>
                </a:ext>
              </a:extLst>
            </p:cNvPr>
            <p:cNvSpPr/>
            <p:nvPr/>
          </p:nvSpPr>
          <p:spPr>
            <a:xfrm>
              <a:off x="5276575" y="3402800"/>
              <a:ext cx="204925" cy="104425"/>
            </a:xfrm>
            <a:custGeom>
              <a:avLst/>
              <a:gdLst/>
              <a:ahLst/>
              <a:cxnLst/>
              <a:rect l="l" t="t" r="r" b="b"/>
              <a:pathLst>
                <a:path w="8197" h="4177" extrusionOk="0">
                  <a:moveTo>
                    <a:pt x="2607" y="1"/>
                  </a:moveTo>
                  <a:cubicBezTo>
                    <a:pt x="2500" y="1"/>
                    <a:pt x="2401" y="10"/>
                    <a:pt x="2314" y="30"/>
                  </a:cubicBezTo>
                  <a:cubicBezTo>
                    <a:pt x="2154" y="94"/>
                    <a:pt x="1254" y="255"/>
                    <a:pt x="0" y="448"/>
                  </a:cubicBezTo>
                  <a:lnTo>
                    <a:pt x="482" y="2666"/>
                  </a:lnTo>
                  <a:cubicBezTo>
                    <a:pt x="1672" y="2216"/>
                    <a:pt x="2411" y="1927"/>
                    <a:pt x="2411" y="1927"/>
                  </a:cubicBezTo>
                  <a:cubicBezTo>
                    <a:pt x="2411" y="1927"/>
                    <a:pt x="4050" y="3084"/>
                    <a:pt x="4693" y="3084"/>
                  </a:cubicBezTo>
                  <a:cubicBezTo>
                    <a:pt x="5304" y="3052"/>
                    <a:pt x="7072" y="3020"/>
                    <a:pt x="7072" y="3020"/>
                  </a:cubicBezTo>
                  <a:cubicBezTo>
                    <a:pt x="7072" y="3020"/>
                    <a:pt x="7779" y="4177"/>
                    <a:pt x="8004" y="4177"/>
                  </a:cubicBezTo>
                  <a:cubicBezTo>
                    <a:pt x="8197" y="4177"/>
                    <a:pt x="8133" y="3630"/>
                    <a:pt x="8036" y="3213"/>
                  </a:cubicBezTo>
                  <a:cubicBezTo>
                    <a:pt x="7972" y="2795"/>
                    <a:pt x="7586" y="1734"/>
                    <a:pt x="7586" y="1734"/>
                  </a:cubicBezTo>
                  <a:cubicBezTo>
                    <a:pt x="7586" y="1734"/>
                    <a:pt x="5690" y="609"/>
                    <a:pt x="4757" y="416"/>
                  </a:cubicBezTo>
                  <a:cubicBezTo>
                    <a:pt x="4001" y="254"/>
                    <a:pt x="3176" y="1"/>
                    <a:pt x="2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3892;p64">
              <a:extLst>
                <a:ext uri="{FF2B5EF4-FFF2-40B4-BE49-F238E27FC236}">
                  <a16:creationId xmlns:a16="http://schemas.microsoft.com/office/drawing/2014/main" id="{8DF85F26-C2BF-434B-AFC6-DF81E8C7F98D}"/>
                </a:ext>
              </a:extLst>
            </p:cNvPr>
            <p:cNvSpPr/>
            <p:nvPr/>
          </p:nvSpPr>
          <p:spPr>
            <a:xfrm>
              <a:off x="5270125" y="3397925"/>
              <a:ext cx="215400" cy="114925"/>
            </a:xfrm>
            <a:custGeom>
              <a:avLst/>
              <a:gdLst/>
              <a:ahLst/>
              <a:cxnLst/>
              <a:rect l="l" t="t" r="r" b="b"/>
              <a:pathLst>
                <a:path w="8616" h="4597" extrusionOk="0">
                  <a:moveTo>
                    <a:pt x="2894" y="418"/>
                  </a:moveTo>
                  <a:cubicBezTo>
                    <a:pt x="3408" y="418"/>
                    <a:pt x="4212" y="643"/>
                    <a:pt x="4983" y="804"/>
                  </a:cubicBezTo>
                  <a:cubicBezTo>
                    <a:pt x="5401" y="900"/>
                    <a:pt x="6108" y="1222"/>
                    <a:pt x="6687" y="1543"/>
                  </a:cubicBezTo>
                  <a:cubicBezTo>
                    <a:pt x="6976" y="1672"/>
                    <a:pt x="7233" y="1832"/>
                    <a:pt x="7426" y="1929"/>
                  </a:cubicBezTo>
                  <a:cubicBezTo>
                    <a:pt x="7530" y="1998"/>
                    <a:pt x="7615" y="2049"/>
                    <a:pt x="7672" y="2081"/>
                  </a:cubicBezTo>
                  <a:lnTo>
                    <a:pt x="7672" y="2081"/>
                  </a:lnTo>
                  <a:cubicBezTo>
                    <a:pt x="7705" y="2171"/>
                    <a:pt x="7775" y="2363"/>
                    <a:pt x="7844" y="2572"/>
                  </a:cubicBezTo>
                  <a:cubicBezTo>
                    <a:pt x="7941" y="2893"/>
                    <a:pt x="8069" y="3247"/>
                    <a:pt x="8101" y="3440"/>
                  </a:cubicBezTo>
                  <a:cubicBezTo>
                    <a:pt x="8131" y="3646"/>
                    <a:pt x="8160" y="3879"/>
                    <a:pt x="8165" y="4040"/>
                  </a:cubicBezTo>
                  <a:lnTo>
                    <a:pt x="8165" y="4040"/>
                  </a:lnTo>
                  <a:cubicBezTo>
                    <a:pt x="8135" y="4005"/>
                    <a:pt x="8102" y="3966"/>
                    <a:pt x="8069" y="3922"/>
                  </a:cubicBezTo>
                  <a:cubicBezTo>
                    <a:pt x="7941" y="3761"/>
                    <a:pt x="7812" y="3568"/>
                    <a:pt x="7683" y="3408"/>
                  </a:cubicBezTo>
                  <a:cubicBezTo>
                    <a:pt x="7587" y="3215"/>
                    <a:pt x="7490" y="3086"/>
                    <a:pt x="7490" y="3086"/>
                  </a:cubicBezTo>
                  <a:lnTo>
                    <a:pt x="7426" y="2990"/>
                  </a:lnTo>
                  <a:lnTo>
                    <a:pt x="7330" y="2990"/>
                  </a:lnTo>
                  <a:cubicBezTo>
                    <a:pt x="7330" y="2990"/>
                    <a:pt x="5610" y="3052"/>
                    <a:pt x="4946" y="3054"/>
                  </a:cubicBezTo>
                  <a:lnTo>
                    <a:pt x="4946" y="3054"/>
                  </a:lnTo>
                  <a:cubicBezTo>
                    <a:pt x="4817" y="3052"/>
                    <a:pt x="4627" y="2988"/>
                    <a:pt x="4405" y="2893"/>
                  </a:cubicBezTo>
                  <a:cubicBezTo>
                    <a:pt x="4051" y="2732"/>
                    <a:pt x="3633" y="2507"/>
                    <a:pt x="3344" y="2315"/>
                  </a:cubicBezTo>
                  <a:cubicBezTo>
                    <a:pt x="3183" y="2218"/>
                    <a:pt x="3055" y="2122"/>
                    <a:pt x="2958" y="2057"/>
                  </a:cubicBezTo>
                  <a:cubicBezTo>
                    <a:pt x="2862" y="1993"/>
                    <a:pt x="2797" y="1961"/>
                    <a:pt x="2797" y="1961"/>
                  </a:cubicBezTo>
                  <a:lnTo>
                    <a:pt x="2701" y="1897"/>
                  </a:lnTo>
                  <a:lnTo>
                    <a:pt x="2605" y="1929"/>
                  </a:lnTo>
                  <a:cubicBezTo>
                    <a:pt x="2605" y="1929"/>
                    <a:pt x="1936" y="2180"/>
                    <a:pt x="910" y="2577"/>
                  </a:cubicBezTo>
                  <a:lnTo>
                    <a:pt x="910" y="2577"/>
                  </a:lnTo>
                  <a:lnTo>
                    <a:pt x="529" y="821"/>
                  </a:lnTo>
                  <a:lnTo>
                    <a:pt x="529" y="821"/>
                  </a:lnTo>
                  <a:cubicBezTo>
                    <a:pt x="1062" y="716"/>
                    <a:pt x="1500" y="635"/>
                    <a:pt x="1865" y="579"/>
                  </a:cubicBezTo>
                  <a:cubicBezTo>
                    <a:pt x="2251" y="514"/>
                    <a:pt x="2508" y="482"/>
                    <a:pt x="2605" y="450"/>
                  </a:cubicBezTo>
                  <a:cubicBezTo>
                    <a:pt x="2701" y="418"/>
                    <a:pt x="2797" y="418"/>
                    <a:pt x="2894" y="418"/>
                  </a:cubicBezTo>
                  <a:close/>
                  <a:moveTo>
                    <a:pt x="2894" y="0"/>
                  </a:moveTo>
                  <a:cubicBezTo>
                    <a:pt x="2765" y="0"/>
                    <a:pt x="2637" y="0"/>
                    <a:pt x="2508" y="32"/>
                  </a:cubicBezTo>
                  <a:cubicBezTo>
                    <a:pt x="2444" y="32"/>
                    <a:pt x="2187" y="97"/>
                    <a:pt x="1801" y="161"/>
                  </a:cubicBezTo>
                  <a:cubicBezTo>
                    <a:pt x="1383" y="225"/>
                    <a:pt x="837" y="322"/>
                    <a:pt x="226" y="418"/>
                  </a:cubicBezTo>
                  <a:lnTo>
                    <a:pt x="1" y="482"/>
                  </a:lnTo>
                  <a:lnTo>
                    <a:pt x="612" y="3150"/>
                  </a:lnTo>
                  <a:lnTo>
                    <a:pt x="837" y="3054"/>
                  </a:lnTo>
                  <a:cubicBezTo>
                    <a:pt x="1707" y="2715"/>
                    <a:pt x="2341" y="2468"/>
                    <a:pt x="2615" y="2366"/>
                  </a:cubicBezTo>
                  <a:lnTo>
                    <a:pt x="2615" y="2366"/>
                  </a:lnTo>
                  <a:cubicBezTo>
                    <a:pt x="2757" y="2462"/>
                    <a:pt x="3081" y="2677"/>
                    <a:pt x="3440" y="2893"/>
                  </a:cubicBezTo>
                  <a:cubicBezTo>
                    <a:pt x="3697" y="3022"/>
                    <a:pt x="3955" y="3182"/>
                    <a:pt x="4212" y="3279"/>
                  </a:cubicBezTo>
                  <a:cubicBezTo>
                    <a:pt x="4469" y="3408"/>
                    <a:pt x="4726" y="3472"/>
                    <a:pt x="4951" y="3472"/>
                  </a:cubicBezTo>
                  <a:cubicBezTo>
                    <a:pt x="5469" y="3472"/>
                    <a:pt x="6817" y="3449"/>
                    <a:pt x="7216" y="3442"/>
                  </a:cubicBezTo>
                  <a:lnTo>
                    <a:pt x="7216" y="3442"/>
                  </a:lnTo>
                  <a:cubicBezTo>
                    <a:pt x="7291" y="3562"/>
                    <a:pt x="7407" y="3748"/>
                    <a:pt x="7523" y="3922"/>
                  </a:cubicBezTo>
                  <a:cubicBezTo>
                    <a:pt x="7651" y="4083"/>
                    <a:pt x="7748" y="4211"/>
                    <a:pt x="7876" y="4340"/>
                  </a:cubicBezTo>
                  <a:cubicBezTo>
                    <a:pt x="7908" y="4404"/>
                    <a:pt x="7973" y="4468"/>
                    <a:pt x="8037" y="4500"/>
                  </a:cubicBezTo>
                  <a:cubicBezTo>
                    <a:pt x="8069" y="4533"/>
                    <a:pt x="8133" y="4597"/>
                    <a:pt x="8262" y="4597"/>
                  </a:cubicBezTo>
                  <a:cubicBezTo>
                    <a:pt x="8326" y="4597"/>
                    <a:pt x="8391" y="4565"/>
                    <a:pt x="8455" y="4533"/>
                  </a:cubicBezTo>
                  <a:cubicBezTo>
                    <a:pt x="8551" y="4436"/>
                    <a:pt x="8551" y="4372"/>
                    <a:pt x="8583" y="4308"/>
                  </a:cubicBezTo>
                  <a:cubicBezTo>
                    <a:pt x="8583" y="4243"/>
                    <a:pt x="8616" y="4147"/>
                    <a:pt x="8616" y="4083"/>
                  </a:cubicBezTo>
                  <a:cubicBezTo>
                    <a:pt x="8616" y="3858"/>
                    <a:pt x="8551" y="3600"/>
                    <a:pt x="8519" y="3375"/>
                  </a:cubicBezTo>
                  <a:cubicBezTo>
                    <a:pt x="8455" y="3118"/>
                    <a:pt x="8358" y="2765"/>
                    <a:pt x="8262" y="2443"/>
                  </a:cubicBezTo>
                  <a:cubicBezTo>
                    <a:pt x="8133" y="2122"/>
                    <a:pt x="8037" y="1865"/>
                    <a:pt x="8037" y="1865"/>
                  </a:cubicBezTo>
                  <a:lnTo>
                    <a:pt x="8037" y="1800"/>
                  </a:lnTo>
                  <a:lnTo>
                    <a:pt x="7973" y="1768"/>
                  </a:lnTo>
                  <a:cubicBezTo>
                    <a:pt x="7973" y="1768"/>
                    <a:pt x="7490" y="1479"/>
                    <a:pt x="6880" y="1157"/>
                  </a:cubicBezTo>
                  <a:cubicBezTo>
                    <a:pt x="6269" y="836"/>
                    <a:pt x="5562" y="514"/>
                    <a:pt x="5048" y="386"/>
                  </a:cubicBezTo>
                  <a:cubicBezTo>
                    <a:pt x="4308" y="257"/>
                    <a:pt x="3537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3893;p64">
              <a:extLst>
                <a:ext uri="{FF2B5EF4-FFF2-40B4-BE49-F238E27FC236}">
                  <a16:creationId xmlns:a16="http://schemas.microsoft.com/office/drawing/2014/main" id="{E5C10592-7E04-497B-AFEA-23FBFB16894F}"/>
                </a:ext>
              </a:extLst>
            </p:cNvPr>
            <p:cNvSpPr/>
            <p:nvPr/>
          </p:nvSpPr>
          <p:spPr>
            <a:xfrm>
              <a:off x="5526475" y="3239600"/>
              <a:ext cx="90850" cy="322275"/>
            </a:xfrm>
            <a:custGeom>
              <a:avLst/>
              <a:gdLst/>
              <a:ahLst/>
              <a:cxnLst/>
              <a:rect l="l" t="t" r="r" b="b"/>
              <a:pathLst>
                <a:path w="3634" h="12891" extrusionOk="0">
                  <a:moveTo>
                    <a:pt x="2894" y="1"/>
                  </a:moveTo>
                  <a:lnTo>
                    <a:pt x="1" y="12698"/>
                  </a:lnTo>
                  <a:lnTo>
                    <a:pt x="740" y="12891"/>
                  </a:lnTo>
                  <a:lnTo>
                    <a:pt x="3633" y="19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3894;p64">
              <a:extLst>
                <a:ext uri="{FF2B5EF4-FFF2-40B4-BE49-F238E27FC236}">
                  <a16:creationId xmlns:a16="http://schemas.microsoft.com/office/drawing/2014/main" id="{6EAEE340-DF2F-492C-B2DE-3BCB7166F9AE}"/>
                </a:ext>
              </a:extLst>
            </p:cNvPr>
            <p:cNvSpPr/>
            <p:nvPr/>
          </p:nvSpPr>
          <p:spPr>
            <a:xfrm>
              <a:off x="5520050" y="3233175"/>
              <a:ext cx="103700" cy="335125"/>
            </a:xfrm>
            <a:custGeom>
              <a:avLst/>
              <a:gdLst/>
              <a:ahLst/>
              <a:cxnLst/>
              <a:rect l="l" t="t" r="r" b="b"/>
              <a:pathLst>
                <a:path w="4148" h="13405" extrusionOk="0">
                  <a:moveTo>
                    <a:pt x="3312" y="515"/>
                  </a:moveTo>
                  <a:lnTo>
                    <a:pt x="3633" y="611"/>
                  </a:lnTo>
                  <a:lnTo>
                    <a:pt x="852" y="12873"/>
                  </a:lnTo>
                  <a:lnTo>
                    <a:pt x="852" y="12873"/>
                  </a:lnTo>
                  <a:lnTo>
                    <a:pt x="515" y="12794"/>
                  </a:lnTo>
                  <a:lnTo>
                    <a:pt x="3312" y="515"/>
                  </a:lnTo>
                  <a:close/>
                  <a:moveTo>
                    <a:pt x="2990" y="1"/>
                  </a:moveTo>
                  <a:lnTo>
                    <a:pt x="1" y="13116"/>
                  </a:lnTo>
                  <a:lnTo>
                    <a:pt x="1158" y="13405"/>
                  </a:lnTo>
                  <a:lnTo>
                    <a:pt x="1222" y="13180"/>
                  </a:lnTo>
                  <a:lnTo>
                    <a:pt x="4147" y="290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3895;p64">
              <a:extLst>
                <a:ext uri="{FF2B5EF4-FFF2-40B4-BE49-F238E27FC236}">
                  <a16:creationId xmlns:a16="http://schemas.microsoft.com/office/drawing/2014/main" id="{40714331-9AB8-4B91-B2D9-9F017CF841FD}"/>
                </a:ext>
              </a:extLst>
            </p:cNvPr>
            <p:cNvSpPr/>
            <p:nvPr/>
          </p:nvSpPr>
          <p:spPr>
            <a:xfrm>
              <a:off x="5156825" y="3548200"/>
              <a:ext cx="391375" cy="27350"/>
            </a:xfrm>
            <a:custGeom>
              <a:avLst/>
              <a:gdLst/>
              <a:ahLst/>
              <a:cxnLst/>
              <a:rect l="l" t="t" r="r" b="b"/>
              <a:pathLst>
                <a:path w="15655" h="1094" extrusionOk="0">
                  <a:moveTo>
                    <a:pt x="15623" y="0"/>
                  </a:moveTo>
                  <a:lnTo>
                    <a:pt x="0" y="322"/>
                  </a:lnTo>
                  <a:lnTo>
                    <a:pt x="33" y="1093"/>
                  </a:lnTo>
                  <a:lnTo>
                    <a:pt x="15655" y="772"/>
                  </a:lnTo>
                  <a:lnTo>
                    <a:pt x="15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3896;p64">
              <a:extLst>
                <a:ext uri="{FF2B5EF4-FFF2-40B4-BE49-F238E27FC236}">
                  <a16:creationId xmlns:a16="http://schemas.microsoft.com/office/drawing/2014/main" id="{9A81F78D-55EB-4715-8158-C87FC455DE2C}"/>
                </a:ext>
              </a:extLst>
            </p:cNvPr>
            <p:cNvSpPr/>
            <p:nvPr/>
          </p:nvSpPr>
          <p:spPr>
            <a:xfrm>
              <a:off x="5152000" y="3542575"/>
              <a:ext cx="401025" cy="38600"/>
            </a:xfrm>
            <a:custGeom>
              <a:avLst/>
              <a:gdLst/>
              <a:ahLst/>
              <a:cxnLst/>
              <a:rect l="l" t="t" r="r" b="b"/>
              <a:pathLst>
                <a:path w="16041" h="1544" extrusionOk="0">
                  <a:moveTo>
                    <a:pt x="15623" y="418"/>
                  </a:moveTo>
                  <a:lnTo>
                    <a:pt x="15623" y="776"/>
                  </a:lnTo>
                  <a:lnTo>
                    <a:pt x="15623" y="776"/>
                  </a:lnTo>
                  <a:lnTo>
                    <a:pt x="418" y="1125"/>
                  </a:lnTo>
                  <a:lnTo>
                    <a:pt x="418" y="772"/>
                  </a:lnTo>
                  <a:lnTo>
                    <a:pt x="15623" y="418"/>
                  </a:lnTo>
                  <a:close/>
                  <a:moveTo>
                    <a:pt x="16041" y="0"/>
                  </a:moveTo>
                  <a:lnTo>
                    <a:pt x="1" y="354"/>
                  </a:lnTo>
                  <a:lnTo>
                    <a:pt x="1" y="1543"/>
                  </a:lnTo>
                  <a:lnTo>
                    <a:pt x="16041" y="1190"/>
                  </a:lnTo>
                  <a:lnTo>
                    <a:pt x="16041" y="965"/>
                  </a:lnTo>
                  <a:lnTo>
                    <a:pt x="16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3897;p64">
              <a:extLst>
                <a:ext uri="{FF2B5EF4-FFF2-40B4-BE49-F238E27FC236}">
                  <a16:creationId xmlns:a16="http://schemas.microsoft.com/office/drawing/2014/main" id="{984FD768-C4A1-4AAB-A945-3F1DF8E77042}"/>
                </a:ext>
              </a:extLst>
            </p:cNvPr>
            <p:cNvSpPr/>
            <p:nvPr/>
          </p:nvSpPr>
          <p:spPr>
            <a:xfrm>
              <a:off x="5553000" y="2925400"/>
              <a:ext cx="167175" cy="190475"/>
            </a:xfrm>
            <a:custGeom>
              <a:avLst/>
              <a:gdLst/>
              <a:ahLst/>
              <a:cxnLst/>
              <a:rect l="l" t="t" r="r" b="b"/>
              <a:pathLst>
                <a:path w="6687" h="7619" extrusionOk="0">
                  <a:moveTo>
                    <a:pt x="1" y="0"/>
                  </a:moveTo>
                  <a:lnTo>
                    <a:pt x="3344" y="7618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3898;p64">
              <a:extLst>
                <a:ext uri="{FF2B5EF4-FFF2-40B4-BE49-F238E27FC236}">
                  <a16:creationId xmlns:a16="http://schemas.microsoft.com/office/drawing/2014/main" id="{D6478AEF-99F0-493C-8B66-38DC5D3ACD28}"/>
                </a:ext>
              </a:extLst>
            </p:cNvPr>
            <p:cNvSpPr/>
            <p:nvPr/>
          </p:nvSpPr>
          <p:spPr>
            <a:xfrm>
              <a:off x="2940475" y="4391175"/>
              <a:ext cx="989275" cy="520775"/>
            </a:xfrm>
            <a:custGeom>
              <a:avLst/>
              <a:gdLst/>
              <a:ahLst/>
              <a:cxnLst/>
              <a:rect l="l" t="t" r="r" b="b"/>
              <a:pathLst>
                <a:path w="39571" h="20831" extrusionOk="0">
                  <a:moveTo>
                    <a:pt x="4565" y="1"/>
                  </a:moveTo>
                  <a:lnTo>
                    <a:pt x="4565" y="10094"/>
                  </a:lnTo>
                  <a:cubicBezTo>
                    <a:pt x="4565" y="13405"/>
                    <a:pt x="3440" y="16619"/>
                    <a:pt x="1350" y="19191"/>
                  </a:cubicBezTo>
                  <a:lnTo>
                    <a:pt x="0" y="20830"/>
                  </a:lnTo>
                  <a:lnTo>
                    <a:pt x="39570" y="20830"/>
                  </a:lnTo>
                  <a:lnTo>
                    <a:pt x="38220" y="19191"/>
                  </a:lnTo>
                  <a:cubicBezTo>
                    <a:pt x="36131" y="16619"/>
                    <a:pt x="35006" y="13405"/>
                    <a:pt x="35006" y="10094"/>
                  </a:cubicBezTo>
                  <a:lnTo>
                    <a:pt x="35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3899;p64">
              <a:extLst>
                <a:ext uri="{FF2B5EF4-FFF2-40B4-BE49-F238E27FC236}">
                  <a16:creationId xmlns:a16="http://schemas.microsoft.com/office/drawing/2014/main" id="{50A33A5B-D116-465A-90A9-5966DF646D9F}"/>
                </a:ext>
              </a:extLst>
            </p:cNvPr>
            <p:cNvSpPr/>
            <p:nvPr/>
          </p:nvSpPr>
          <p:spPr>
            <a:xfrm>
              <a:off x="3007975" y="4124375"/>
              <a:ext cx="854250" cy="429975"/>
            </a:xfrm>
            <a:custGeom>
              <a:avLst/>
              <a:gdLst/>
              <a:ahLst/>
              <a:cxnLst/>
              <a:rect l="l" t="t" r="r" b="b"/>
              <a:pathLst>
                <a:path w="34170" h="17199" extrusionOk="0">
                  <a:moveTo>
                    <a:pt x="1865" y="1"/>
                  </a:moveTo>
                  <a:lnTo>
                    <a:pt x="1865" y="8294"/>
                  </a:lnTo>
                  <a:lnTo>
                    <a:pt x="1865" y="10126"/>
                  </a:lnTo>
                  <a:cubicBezTo>
                    <a:pt x="1865" y="12601"/>
                    <a:pt x="1222" y="15044"/>
                    <a:pt x="0" y="17198"/>
                  </a:cubicBezTo>
                  <a:lnTo>
                    <a:pt x="34170" y="17198"/>
                  </a:lnTo>
                  <a:cubicBezTo>
                    <a:pt x="32948" y="15044"/>
                    <a:pt x="32306" y="12601"/>
                    <a:pt x="32306" y="10126"/>
                  </a:cubicBezTo>
                  <a:lnTo>
                    <a:pt x="32306" y="8294"/>
                  </a:lnTo>
                  <a:lnTo>
                    <a:pt x="323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3900;p64">
              <a:extLst>
                <a:ext uri="{FF2B5EF4-FFF2-40B4-BE49-F238E27FC236}">
                  <a16:creationId xmlns:a16="http://schemas.microsoft.com/office/drawing/2014/main" id="{245D1691-0F10-4198-9CB2-15FF84457D4B}"/>
                </a:ext>
              </a:extLst>
            </p:cNvPr>
            <p:cNvSpPr/>
            <p:nvPr/>
          </p:nvSpPr>
          <p:spPr>
            <a:xfrm>
              <a:off x="2934850" y="4385550"/>
              <a:ext cx="1000525" cy="532025"/>
            </a:xfrm>
            <a:custGeom>
              <a:avLst/>
              <a:gdLst/>
              <a:ahLst/>
              <a:cxnLst/>
              <a:rect l="l" t="t" r="r" b="b"/>
              <a:pathLst>
                <a:path w="40021" h="21281" extrusionOk="0">
                  <a:moveTo>
                    <a:pt x="35006" y="419"/>
                  </a:moveTo>
                  <a:lnTo>
                    <a:pt x="35006" y="10319"/>
                  </a:lnTo>
                  <a:cubicBezTo>
                    <a:pt x="35006" y="13662"/>
                    <a:pt x="36163" y="16941"/>
                    <a:pt x="38284" y="19545"/>
                  </a:cubicBezTo>
                  <a:lnTo>
                    <a:pt x="39345" y="20863"/>
                  </a:lnTo>
                  <a:lnTo>
                    <a:pt x="675" y="20863"/>
                  </a:lnTo>
                  <a:lnTo>
                    <a:pt x="1736" y="19545"/>
                  </a:lnTo>
                  <a:cubicBezTo>
                    <a:pt x="3858" y="16941"/>
                    <a:pt x="5015" y="13662"/>
                    <a:pt x="5015" y="10319"/>
                  </a:cubicBezTo>
                  <a:lnTo>
                    <a:pt x="5015" y="419"/>
                  </a:lnTo>
                  <a:close/>
                  <a:moveTo>
                    <a:pt x="4790" y="1"/>
                  </a:moveTo>
                  <a:cubicBezTo>
                    <a:pt x="4725" y="1"/>
                    <a:pt x="4693" y="33"/>
                    <a:pt x="4661" y="65"/>
                  </a:cubicBezTo>
                  <a:cubicBezTo>
                    <a:pt x="4597" y="97"/>
                    <a:pt x="4597" y="161"/>
                    <a:pt x="4597" y="226"/>
                  </a:cubicBezTo>
                  <a:lnTo>
                    <a:pt x="4597" y="10319"/>
                  </a:lnTo>
                  <a:cubicBezTo>
                    <a:pt x="4597" y="13566"/>
                    <a:pt x="3472" y="16748"/>
                    <a:pt x="1415" y="19287"/>
                  </a:cubicBezTo>
                  <a:lnTo>
                    <a:pt x="65" y="20927"/>
                  </a:lnTo>
                  <a:cubicBezTo>
                    <a:pt x="0" y="20991"/>
                    <a:pt x="0" y="21088"/>
                    <a:pt x="32" y="21152"/>
                  </a:cubicBezTo>
                  <a:cubicBezTo>
                    <a:pt x="65" y="21216"/>
                    <a:pt x="161" y="21280"/>
                    <a:pt x="225" y="21280"/>
                  </a:cubicBezTo>
                  <a:lnTo>
                    <a:pt x="39795" y="21280"/>
                  </a:lnTo>
                  <a:cubicBezTo>
                    <a:pt x="39859" y="21280"/>
                    <a:pt x="39956" y="21216"/>
                    <a:pt x="39988" y="21152"/>
                  </a:cubicBezTo>
                  <a:cubicBezTo>
                    <a:pt x="40020" y="21088"/>
                    <a:pt x="39988" y="20991"/>
                    <a:pt x="39956" y="20927"/>
                  </a:cubicBezTo>
                  <a:lnTo>
                    <a:pt x="38606" y="19287"/>
                  </a:lnTo>
                  <a:cubicBezTo>
                    <a:pt x="36548" y="16748"/>
                    <a:pt x="35423" y="13566"/>
                    <a:pt x="35423" y="10319"/>
                  </a:cubicBezTo>
                  <a:lnTo>
                    <a:pt x="35423" y="226"/>
                  </a:lnTo>
                  <a:cubicBezTo>
                    <a:pt x="35423" y="161"/>
                    <a:pt x="35423" y="97"/>
                    <a:pt x="35359" y="65"/>
                  </a:cubicBezTo>
                  <a:cubicBezTo>
                    <a:pt x="35327" y="33"/>
                    <a:pt x="35263" y="1"/>
                    <a:pt x="35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3901;p64">
              <a:extLst>
                <a:ext uri="{FF2B5EF4-FFF2-40B4-BE49-F238E27FC236}">
                  <a16:creationId xmlns:a16="http://schemas.microsoft.com/office/drawing/2014/main" id="{F9B08E87-FD6E-4251-BA0D-AF60A85A6BDF}"/>
                </a:ext>
              </a:extLst>
            </p:cNvPr>
            <p:cNvSpPr/>
            <p:nvPr/>
          </p:nvSpPr>
          <p:spPr>
            <a:xfrm>
              <a:off x="1906225" y="2226250"/>
              <a:ext cx="3057750" cy="2244525"/>
            </a:xfrm>
            <a:custGeom>
              <a:avLst/>
              <a:gdLst/>
              <a:ahLst/>
              <a:cxnLst/>
              <a:rect l="l" t="t" r="r" b="b"/>
              <a:pathLst>
                <a:path w="122310" h="89781" extrusionOk="0">
                  <a:moveTo>
                    <a:pt x="4565" y="0"/>
                  </a:moveTo>
                  <a:cubicBezTo>
                    <a:pt x="2058" y="0"/>
                    <a:pt x="0" y="2026"/>
                    <a:pt x="0" y="4533"/>
                  </a:cubicBezTo>
                  <a:lnTo>
                    <a:pt x="0" y="85216"/>
                  </a:lnTo>
                  <a:cubicBezTo>
                    <a:pt x="0" y="87755"/>
                    <a:pt x="2058" y="89780"/>
                    <a:pt x="4565" y="89780"/>
                  </a:cubicBezTo>
                  <a:lnTo>
                    <a:pt x="117745" y="89780"/>
                  </a:lnTo>
                  <a:cubicBezTo>
                    <a:pt x="120253" y="89780"/>
                    <a:pt x="122310" y="87755"/>
                    <a:pt x="122310" y="85216"/>
                  </a:cubicBezTo>
                  <a:lnTo>
                    <a:pt x="122310" y="4533"/>
                  </a:lnTo>
                  <a:cubicBezTo>
                    <a:pt x="122310" y="2026"/>
                    <a:pt x="120253" y="0"/>
                    <a:pt x="117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3902;p64">
              <a:extLst>
                <a:ext uri="{FF2B5EF4-FFF2-40B4-BE49-F238E27FC236}">
                  <a16:creationId xmlns:a16="http://schemas.microsoft.com/office/drawing/2014/main" id="{6BC36D08-9EE3-4C2B-B250-AC142CE15EB9}"/>
                </a:ext>
              </a:extLst>
            </p:cNvPr>
            <p:cNvSpPr/>
            <p:nvPr/>
          </p:nvSpPr>
          <p:spPr>
            <a:xfrm>
              <a:off x="1901400" y="2220625"/>
              <a:ext cx="3067400" cy="2254950"/>
            </a:xfrm>
            <a:custGeom>
              <a:avLst/>
              <a:gdLst/>
              <a:ahLst/>
              <a:cxnLst/>
              <a:rect l="l" t="t" r="r" b="b"/>
              <a:pathLst>
                <a:path w="122696" h="90198" extrusionOk="0">
                  <a:moveTo>
                    <a:pt x="117938" y="418"/>
                  </a:moveTo>
                  <a:cubicBezTo>
                    <a:pt x="119128" y="418"/>
                    <a:pt x="120221" y="901"/>
                    <a:pt x="120992" y="1704"/>
                  </a:cubicBezTo>
                  <a:cubicBezTo>
                    <a:pt x="121796" y="2476"/>
                    <a:pt x="122278" y="3569"/>
                    <a:pt x="122278" y="4758"/>
                  </a:cubicBezTo>
                  <a:lnTo>
                    <a:pt x="122278" y="85441"/>
                  </a:lnTo>
                  <a:cubicBezTo>
                    <a:pt x="122278" y="86662"/>
                    <a:pt x="121796" y="87723"/>
                    <a:pt x="120992" y="88526"/>
                  </a:cubicBezTo>
                  <a:cubicBezTo>
                    <a:pt x="120221" y="89298"/>
                    <a:pt x="119128" y="89780"/>
                    <a:pt x="117938" y="89780"/>
                  </a:cubicBezTo>
                  <a:lnTo>
                    <a:pt x="4758" y="89780"/>
                  </a:lnTo>
                  <a:cubicBezTo>
                    <a:pt x="3569" y="89780"/>
                    <a:pt x="2476" y="89298"/>
                    <a:pt x="1672" y="88526"/>
                  </a:cubicBezTo>
                  <a:cubicBezTo>
                    <a:pt x="901" y="87723"/>
                    <a:pt x="418" y="86662"/>
                    <a:pt x="418" y="85441"/>
                  </a:cubicBezTo>
                  <a:lnTo>
                    <a:pt x="418" y="4758"/>
                  </a:lnTo>
                  <a:cubicBezTo>
                    <a:pt x="418" y="3569"/>
                    <a:pt x="901" y="2476"/>
                    <a:pt x="1672" y="1704"/>
                  </a:cubicBezTo>
                  <a:cubicBezTo>
                    <a:pt x="2476" y="901"/>
                    <a:pt x="3569" y="418"/>
                    <a:pt x="4758" y="418"/>
                  </a:cubicBezTo>
                  <a:close/>
                  <a:moveTo>
                    <a:pt x="4758" y="0"/>
                  </a:moveTo>
                  <a:cubicBezTo>
                    <a:pt x="2122" y="0"/>
                    <a:pt x="1" y="2122"/>
                    <a:pt x="1" y="4758"/>
                  </a:cubicBezTo>
                  <a:lnTo>
                    <a:pt x="1" y="85441"/>
                  </a:lnTo>
                  <a:cubicBezTo>
                    <a:pt x="1" y="88076"/>
                    <a:pt x="2122" y="90198"/>
                    <a:pt x="4758" y="90198"/>
                  </a:cubicBezTo>
                  <a:lnTo>
                    <a:pt x="117938" y="90198"/>
                  </a:lnTo>
                  <a:cubicBezTo>
                    <a:pt x="120574" y="90198"/>
                    <a:pt x="122696" y="88076"/>
                    <a:pt x="122696" y="85441"/>
                  </a:cubicBezTo>
                  <a:lnTo>
                    <a:pt x="122696" y="4758"/>
                  </a:lnTo>
                  <a:cubicBezTo>
                    <a:pt x="122696" y="2122"/>
                    <a:pt x="120574" y="0"/>
                    <a:pt x="117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3903;p64">
              <a:extLst>
                <a:ext uri="{FF2B5EF4-FFF2-40B4-BE49-F238E27FC236}">
                  <a16:creationId xmlns:a16="http://schemas.microsoft.com/office/drawing/2014/main" id="{825FC1F0-C0B8-4929-A943-EFA0F896B495}"/>
                </a:ext>
              </a:extLst>
            </p:cNvPr>
            <p:cNvSpPr/>
            <p:nvPr/>
          </p:nvSpPr>
          <p:spPr>
            <a:xfrm>
              <a:off x="1906225" y="4121975"/>
              <a:ext cx="3057750" cy="348800"/>
            </a:xfrm>
            <a:custGeom>
              <a:avLst/>
              <a:gdLst/>
              <a:ahLst/>
              <a:cxnLst/>
              <a:rect l="l" t="t" r="r" b="b"/>
              <a:pathLst>
                <a:path w="122310" h="13952" extrusionOk="0">
                  <a:moveTo>
                    <a:pt x="0" y="0"/>
                  </a:moveTo>
                  <a:lnTo>
                    <a:pt x="0" y="9387"/>
                  </a:lnTo>
                  <a:cubicBezTo>
                    <a:pt x="0" y="11926"/>
                    <a:pt x="2058" y="13951"/>
                    <a:pt x="4565" y="13951"/>
                  </a:cubicBezTo>
                  <a:lnTo>
                    <a:pt x="117745" y="13951"/>
                  </a:lnTo>
                  <a:cubicBezTo>
                    <a:pt x="120253" y="13951"/>
                    <a:pt x="122310" y="11926"/>
                    <a:pt x="122310" y="9387"/>
                  </a:cubicBezTo>
                  <a:lnTo>
                    <a:pt x="122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3904;p64">
              <a:extLst>
                <a:ext uri="{FF2B5EF4-FFF2-40B4-BE49-F238E27FC236}">
                  <a16:creationId xmlns:a16="http://schemas.microsoft.com/office/drawing/2014/main" id="{C289DD55-584B-4DDE-838D-C90ADBFF2AC5}"/>
                </a:ext>
              </a:extLst>
            </p:cNvPr>
            <p:cNvSpPr/>
            <p:nvPr/>
          </p:nvSpPr>
          <p:spPr>
            <a:xfrm>
              <a:off x="1901400" y="4116350"/>
              <a:ext cx="3067400" cy="359225"/>
            </a:xfrm>
            <a:custGeom>
              <a:avLst/>
              <a:gdLst/>
              <a:ahLst/>
              <a:cxnLst/>
              <a:rect l="l" t="t" r="r" b="b"/>
              <a:pathLst>
                <a:path w="122696" h="14369" extrusionOk="0">
                  <a:moveTo>
                    <a:pt x="122278" y="418"/>
                  </a:moveTo>
                  <a:lnTo>
                    <a:pt x="122278" y="9612"/>
                  </a:lnTo>
                  <a:cubicBezTo>
                    <a:pt x="122278" y="10833"/>
                    <a:pt x="121796" y="11894"/>
                    <a:pt x="120992" y="12697"/>
                  </a:cubicBezTo>
                  <a:cubicBezTo>
                    <a:pt x="120221" y="13469"/>
                    <a:pt x="119128" y="13951"/>
                    <a:pt x="117938" y="13951"/>
                  </a:cubicBezTo>
                  <a:lnTo>
                    <a:pt x="4758" y="13951"/>
                  </a:lnTo>
                  <a:cubicBezTo>
                    <a:pt x="3569" y="13951"/>
                    <a:pt x="2476" y="13469"/>
                    <a:pt x="1672" y="12697"/>
                  </a:cubicBezTo>
                  <a:cubicBezTo>
                    <a:pt x="901" y="11894"/>
                    <a:pt x="418" y="10833"/>
                    <a:pt x="418" y="9612"/>
                  </a:cubicBez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1" y="97"/>
                    <a:pt x="1" y="161"/>
                    <a:pt x="1" y="225"/>
                  </a:cubicBezTo>
                  <a:lnTo>
                    <a:pt x="1" y="9612"/>
                  </a:lnTo>
                  <a:cubicBezTo>
                    <a:pt x="1" y="12247"/>
                    <a:pt x="2122" y="14369"/>
                    <a:pt x="4758" y="14369"/>
                  </a:cubicBezTo>
                  <a:lnTo>
                    <a:pt x="117938" y="14369"/>
                  </a:lnTo>
                  <a:cubicBezTo>
                    <a:pt x="120574" y="14369"/>
                    <a:pt x="122696" y="12247"/>
                    <a:pt x="122696" y="9612"/>
                  </a:cubicBezTo>
                  <a:lnTo>
                    <a:pt x="122696" y="225"/>
                  </a:lnTo>
                  <a:cubicBezTo>
                    <a:pt x="122696" y="161"/>
                    <a:pt x="122664" y="97"/>
                    <a:pt x="122631" y="65"/>
                  </a:cubicBezTo>
                  <a:cubicBezTo>
                    <a:pt x="122599" y="33"/>
                    <a:pt x="122535" y="0"/>
                    <a:pt x="12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3905;p64">
              <a:extLst>
                <a:ext uri="{FF2B5EF4-FFF2-40B4-BE49-F238E27FC236}">
                  <a16:creationId xmlns:a16="http://schemas.microsoft.com/office/drawing/2014/main" id="{CB131D6D-0FDF-470A-AA3C-A75E4FAA20F3}"/>
                </a:ext>
              </a:extLst>
            </p:cNvPr>
            <p:cNvSpPr/>
            <p:nvPr/>
          </p:nvSpPr>
          <p:spPr>
            <a:xfrm>
              <a:off x="2060524" y="2365274"/>
              <a:ext cx="2749176" cy="1586350"/>
            </a:xfrm>
            <a:custGeom>
              <a:avLst/>
              <a:gdLst/>
              <a:ahLst/>
              <a:cxnLst/>
              <a:rect l="l" t="t" r="r" b="b"/>
              <a:pathLst>
                <a:path w="109967" h="63454" extrusionOk="0">
                  <a:moveTo>
                    <a:pt x="0" y="0"/>
                  </a:moveTo>
                  <a:lnTo>
                    <a:pt x="0" y="63454"/>
                  </a:lnTo>
                  <a:lnTo>
                    <a:pt x="109966" y="63454"/>
                  </a:lnTo>
                  <a:lnTo>
                    <a:pt x="109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3906;p64">
              <a:extLst>
                <a:ext uri="{FF2B5EF4-FFF2-40B4-BE49-F238E27FC236}">
                  <a16:creationId xmlns:a16="http://schemas.microsoft.com/office/drawing/2014/main" id="{B3FF3EC6-03FC-457F-9AB2-F15281BEFD39}"/>
                </a:ext>
              </a:extLst>
            </p:cNvPr>
            <p:cNvSpPr/>
            <p:nvPr/>
          </p:nvSpPr>
          <p:spPr>
            <a:xfrm>
              <a:off x="2054900" y="2360450"/>
              <a:ext cx="2760425" cy="1596000"/>
            </a:xfrm>
            <a:custGeom>
              <a:avLst/>
              <a:gdLst/>
              <a:ahLst/>
              <a:cxnLst/>
              <a:rect l="l" t="t" r="r" b="b"/>
              <a:pathLst>
                <a:path w="110417" h="63840" extrusionOk="0">
                  <a:moveTo>
                    <a:pt x="109998" y="419"/>
                  </a:moveTo>
                  <a:lnTo>
                    <a:pt x="109998" y="63422"/>
                  </a:lnTo>
                  <a:lnTo>
                    <a:pt x="418" y="63422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1"/>
                    <a:pt x="64" y="65"/>
                  </a:cubicBezTo>
                  <a:cubicBezTo>
                    <a:pt x="32" y="97"/>
                    <a:pt x="0" y="161"/>
                    <a:pt x="0" y="193"/>
                  </a:cubicBezTo>
                  <a:lnTo>
                    <a:pt x="0" y="63647"/>
                  </a:lnTo>
                  <a:cubicBezTo>
                    <a:pt x="0" y="63711"/>
                    <a:pt x="32" y="63743"/>
                    <a:pt x="64" y="63775"/>
                  </a:cubicBezTo>
                  <a:cubicBezTo>
                    <a:pt x="97" y="63840"/>
                    <a:pt x="161" y="63840"/>
                    <a:pt x="225" y="63840"/>
                  </a:cubicBezTo>
                  <a:lnTo>
                    <a:pt x="110191" y="63840"/>
                  </a:lnTo>
                  <a:cubicBezTo>
                    <a:pt x="110255" y="63840"/>
                    <a:pt x="110320" y="63840"/>
                    <a:pt x="110352" y="63775"/>
                  </a:cubicBezTo>
                  <a:cubicBezTo>
                    <a:pt x="110384" y="63743"/>
                    <a:pt x="110416" y="63711"/>
                    <a:pt x="110416" y="63647"/>
                  </a:cubicBezTo>
                  <a:lnTo>
                    <a:pt x="110416" y="193"/>
                  </a:lnTo>
                  <a:cubicBezTo>
                    <a:pt x="110416" y="161"/>
                    <a:pt x="110384" y="97"/>
                    <a:pt x="110352" y="65"/>
                  </a:cubicBezTo>
                  <a:cubicBezTo>
                    <a:pt x="110320" y="1"/>
                    <a:pt x="110255" y="1"/>
                    <a:pt x="1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3907;p64">
              <a:extLst>
                <a:ext uri="{FF2B5EF4-FFF2-40B4-BE49-F238E27FC236}">
                  <a16:creationId xmlns:a16="http://schemas.microsoft.com/office/drawing/2014/main" id="{531D239F-14A1-463C-87D2-EA14CE1BC9C9}"/>
                </a:ext>
              </a:extLst>
            </p:cNvPr>
            <p:cNvSpPr/>
            <p:nvPr/>
          </p:nvSpPr>
          <p:spPr>
            <a:xfrm>
              <a:off x="2940475" y="4911925"/>
              <a:ext cx="989275" cy="45025"/>
            </a:xfrm>
            <a:custGeom>
              <a:avLst/>
              <a:gdLst/>
              <a:ahLst/>
              <a:cxnLst/>
              <a:rect l="l" t="t" r="r" b="b"/>
              <a:pathLst>
                <a:path w="39571" h="1801" extrusionOk="0">
                  <a:moveTo>
                    <a:pt x="0" y="0"/>
                  </a:moveTo>
                  <a:lnTo>
                    <a:pt x="0" y="1801"/>
                  </a:lnTo>
                  <a:lnTo>
                    <a:pt x="39570" y="1801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3908;p64">
              <a:extLst>
                <a:ext uri="{FF2B5EF4-FFF2-40B4-BE49-F238E27FC236}">
                  <a16:creationId xmlns:a16="http://schemas.microsoft.com/office/drawing/2014/main" id="{3E640F15-DD48-42BF-9B6E-77F7170BD40B}"/>
                </a:ext>
              </a:extLst>
            </p:cNvPr>
            <p:cNvSpPr/>
            <p:nvPr/>
          </p:nvSpPr>
          <p:spPr>
            <a:xfrm>
              <a:off x="2935650" y="4907100"/>
              <a:ext cx="999725" cy="55475"/>
            </a:xfrm>
            <a:custGeom>
              <a:avLst/>
              <a:gdLst/>
              <a:ahLst/>
              <a:cxnLst/>
              <a:rect l="l" t="t" r="r" b="b"/>
              <a:pathLst>
                <a:path w="39989" h="2219" extrusionOk="0">
                  <a:moveTo>
                    <a:pt x="39538" y="418"/>
                  </a:moveTo>
                  <a:lnTo>
                    <a:pt x="39538" y="1801"/>
                  </a:lnTo>
                  <a:lnTo>
                    <a:pt x="418" y="1801"/>
                  </a:lnTo>
                  <a:lnTo>
                    <a:pt x="418" y="418"/>
                  </a:lnTo>
                  <a:close/>
                  <a:moveTo>
                    <a:pt x="193" y="1"/>
                  </a:moveTo>
                  <a:cubicBezTo>
                    <a:pt x="129" y="1"/>
                    <a:pt x="97" y="1"/>
                    <a:pt x="65" y="65"/>
                  </a:cubicBezTo>
                  <a:cubicBezTo>
                    <a:pt x="0" y="97"/>
                    <a:pt x="0" y="161"/>
                    <a:pt x="0" y="193"/>
                  </a:cubicBezTo>
                  <a:lnTo>
                    <a:pt x="0" y="1994"/>
                  </a:lnTo>
                  <a:cubicBezTo>
                    <a:pt x="0" y="2058"/>
                    <a:pt x="0" y="2122"/>
                    <a:pt x="65" y="2154"/>
                  </a:cubicBezTo>
                  <a:cubicBezTo>
                    <a:pt x="97" y="2186"/>
                    <a:pt x="129" y="2219"/>
                    <a:pt x="193" y="2219"/>
                  </a:cubicBezTo>
                  <a:lnTo>
                    <a:pt x="39763" y="2219"/>
                  </a:lnTo>
                  <a:cubicBezTo>
                    <a:pt x="39827" y="2219"/>
                    <a:pt x="39859" y="2186"/>
                    <a:pt x="39924" y="2154"/>
                  </a:cubicBezTo>
                  <a:cubicBezTo>
                    <a:pt x="39956" y="2122"/>
                    <a:pt x="39988" y="2058"/>
                    <a:pt x="39988" y="1994"/>
                  </a:cubicBezTo>
                  <a:lnTo>
                    <a:pt x="39988" y="193"/>
                  </a:lnTo>
                  <a:cubicBezTo>
                    <a:pt x="39988" y="161"/>
                    <a:pt x="39956" y="97"/>
                    <a:pt x="39924" y="65"/>
                  </a:cubicBezTo>
                  <a:cubicBezTo>
                    <a:pt x="39859" y="1"/>
                    <a:pt x="39827" y="1"/>
                    <a:pt x="39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3909;p64">
              <a:extLst>
                <a:ext uri="{FF2B5EF4-FFF2-40B4-BE49-F238E27FC236}">
                  <a16:creationId xmlns:a16="http://schemas.microsoft.com/office/drawing/2014/main" id="{73F744AF-272F-4B40-B59B-8E58A938DD75}"/>
                </a:ext>
              </a:extLst>
            </p:cNvPr>
            <p:cNvSpPr/>
            <p:nvPr/>
          </p:nvSpPr>
          <p:spPr>
            <a:xfrm>
              <a:off x="2383575" y="2497075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0"/>
                  </a:moveTo>
                  <a:lnTo>
                    <a:pt x="3954" y="7972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3910;p64">
              <a:extLst>
                <a:ext uri="{FF2B5EF4-FFF2-40B4-BE49-F238E27FC236}">
                  <a16:creationId xmlns:a16="http://schemas.microsoft.com/office/drawing/2014/main" id="{6E29EA5A-99D8-4BC2-9243-AA6696F84336}"/>
                </a:ext>
              </a:extLst>
            </p:cNvPr>
            <p:cNvSpPr/>
            <p:nvPr/>
          </p:nvSpPr>
          <p:spPr>
            <a:xfrm>
              <a:off x="2377950" y="2491450"/>
              <a:ext cx="159125" cy="209975"/>
            </a:xfrm>
            <a:custGeom>
              <a:avLst/>
              <a:gdLst/>
              <a:ahLst/>
              <a:cxnLst/>
              <a:rect l="l" t="t" r="r" b="b"/>
              <a:pathLst>
                <a:path w="6365" h="8399" extrusionOk="0">
                  <a:moveTo>
                    <a:pt x="5883" y="418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4018" y="8293"/>
                  </a:lnTo>
                  <a:cubicBezTo>
                    <a:pt x="4045" y="8346"/>
                    <a:pt x="4092" y="8398"/>
                    <a:pt x="4161" y="8398"/>
                  </a:cubicBezTo>
                  <a:cubicBezTo>
                    <a:pt x="4177" y="8398"/>
                    <a:pt x="4193" y="8396"/>
                    <a:pt x="4211" y="8390"/>
                  </a:cubicBezTo>
                  <a:cubicBezTo>
                    <a:pt x="4308" y="8390"/>
                    <a:pt x="4372" y="8326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97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3911;p64">
              <a:extLst>
                <a:ext uri="{FF2B5EF4-FFF2-40B4-BE49-F238E27FC236}">
                  <a16:creationId xmlns:a16="http://schemas.microsoft.com/office/drawing/2014/main" id="{CE56274D-8446-4D6B-8BDA-BCFC56BFDFC6}"/>
                </a:ext>
              </a:extLst>
            </p:cNvPr>
            <p:cNvSpPr/>
            <p:nvPr/>
          </p:nvSpPr>
          <p:spPr>
            <a:xfrm>
              <a:off x="2398825" y="2504300"/>
              <a:ext cx="94875" cy="192100"/>
            </a:xfrm>
            <a:custGeom>
              <a:avLst/>
              <a:gdLst/>
              <a:ahLst/>
              <a:cxnLst/>
              <a:rect l="l" t="t" r="r" b="b"/>
              <a:pathLst>
                <a:path w="3795" h="7684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3912;p64">
              <a:extLst>
                <a:ext uri="{FF2B5EF4-FFF2-40B4-BE49-F238E27FC236}">
                  <a16:creationId xmlns:a16="http://schemas.microsoft.com/office/drawing/2014/main" id="{4F67385B-3829-4A31-B53D-ED98353169DB}"/>
                </a:ext>
              </a:extLst>
            </p:cNvPr>
            <p:cNvSpPr/>
            <p:nvPr/>
          </p:nvSpPr>
          <p:spPr>
            <a:xfrm>
              <a:off x="2393200" y="2499475"/>
              <a:ext cx="106125" cy="201950"/>
            </a:xfrm>
            <a:custGeom>
              <a:avLst/>
              <a:gdLst/>
              <a:ahLst/>
              <a:cxnLst/>
              <a:rect l="l" t="t" r="r" b="b"/>
              <a:pathLst>
                <a:path w="4245" h="8078" extrusionOk="0">
                  <a:moveTo>
                    <a:pt x="3794" y="419"/>
                  </a:moveTo>
                  <a:lnTo>
                    <a:pt x="3427" y="6947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33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29" y="8020"/>
                    <a:pt x="3504" y="8077"/>
                    <a:pt x="3582" y="8077"/>
                  </a:cubicBezTo>
                  <a:cubicBezTo>
                    <a:pt x="3599" y="8077"/>
                    <a:pt x="3616" y="8075"/>
                    <a:pt x="3633" y="8069"/>
                  </a:cubicBezTo>
                  <a:cubicBezTo>
                    <a:pt x="3730" y="8069"/>
                    <a:pt x="3794" y="7972"/>
                    <a:pt x="3794" y="7876"/>
                  </a:cubicBezTo>
                  <a:lnTo>
                    <a:pt x="4244" y="226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1"/>
                    <a:pt x="4083" y="1"/>
                    <a:pt x="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3913;p64">
              <a:extLst>
                <a:ext uri="{FF2B5EF4-FFF2-40B4-BE49-F238E27FC236}">
                  <a16:creationId xmlns:a16="http://schemas.microsoft.com/office/drawing/2014/main" id="{D9389567-EB38-4C0A-9507-99285B4E69EC}"/>
                </a:ext>
              </a:extLst>
            </p:cNvPr>
            <p:cNvSpPr/>
            <p:nvPr/>
          </p:nvSpPr>
          <p:spPr>
            <a:xfrm>
              <a:off x="2377950" y="2489825"/>
              <a:ext cx="104475" cy="206575"/>
            </a:xfrm>
            <a:custGeom>
              <a:avLst/>
              <a:gdLst/>
              <a:ahLst/>
              <a:cxnLst/>
              <a:rect l="l" t="t" r="r" b="b"/>
              <a:pathLst>
                <a:path w="4179" h="8263" extrusionOk="0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3914;p64">
              <a:extLst>
                <a:ext uri="{FF2B5EF4-FFF2-40B4-BE49-F238E27FC236}">
                  <a16:creationId xmlns:a16="http://schemas.microsoft.com/office/drawing/2014/main" id="{D49442A9-64F1-4133-8661-9C89B551F3D0}"/>
                </a:ext>
              </a:extLst>
            </p:cNvPr>
            <p:cNvSpPr/>
            <p:nvPr/>
          </p:nvSpPr>
          <p:spPr>
            <a:xfrm>
              <a:off x="2372325" y="2484200"/>
              <a:ext cx="115725" cy="217225"/>
            </a:xfrm>
            <a:custGeom>
              <a:avLst/>
              <a:gdLst/>
              <a:ahLst/>
              <a:cxnLst/>
              <a:rect l="l" t="t" r="r" b="b"/>
              <a:pathLst>
                <a:path w="4629" h="8689" extrusionOk="0">
                  <a:moveTo>
                    <a:pt x="3825" y="419"/>
                  </a:moveTo>
                  <a:lnTo>
                    <a:pt x="4166" y="7535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6"/>
                    <a:pt x="4468" y="8680"/>
                  </a:cubicBezTo>
                  <a:cubicBezTo>
                    <a:pt x="4565" y="8648"/>
                    <a:pt x="4629" y="8551"/>
                    <a:pt x="4629" y="8455"/>
                  </a:cubicBezTo>
                  <a:lnTo>
                    <a:pt x="4211" y="194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3915;p64">
              <a:extLst>
                <a:ext uri="{FF2B5EF4-FFF2-40B4-BE49-F238E27FC236}">
                  <a16:creationId xmlns:a16="http://schemas.microsoft.com/office/drawing/2014/main" id="{1FF30B15-2CA3-4601-9A65-19C8EB049D89}"/>
                </a:ext>
              </a:extLst>
            </p:cNvPr>
            <p:cNvSpPr/>
            <p:nvPr/>
          </p:nvSpPr>
          <p:spPr>
            <a:xfrm>
              <a:off x="2153725" y="2452075"/>
              <a:ext cx="328700" cy="244325"/>
            </a:xfrm>
            <a:custGeom>
              <a:avLst/>
              <a:gdLst/>
              <a:ahLst/>
              <a:cxnLst/>
              <a:rect l="l" t="t" r="r" b="b"/>
              <a:pathLst>
                <a:path w="13148" h="9773" extrusionOk="0">
                  <a:moveTo>
                    <a:pt x="1" y="0"/>
                  </a:moveTo>
                  <a:lnTo>
                    <a:pt x="2412" y="9772"/>
                  </a:lnTo>
                  <a:lnTo>
                    <a:pt x="13148" y="9772"/>
                  </a:lnTo>
                  <a:lnTo>
                    <a:pt x="11444" y="1125"/>
                  </a:lnTo>
                  <a:lnTo>
                    <a:pt x="6108" y="1125"/>
                  </a:lnTo>
                  <a:lnTo>
                    <a:pt x="5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3916;p64">
              <a:extLst>
                <a:ext uri="{FF2B5EF4-FFF2-40B4-BE49-F238E27FC236}">
                  <a16:creationId xmlns:a16="http://schemas.microsoft.com/office/drawing/2014/main" id="{90897F16-E3DE-4C33-8056-C85AEF94E956}"/>
                </a:ext>
              </a:extLst>
            </p:cNvPr>
            <p:cNvSpPr/>
            <p:nvPr/>
          </p:nvSpPr>
          <p:spPr>
            <a:xfrm>
              <a:off x="2148100" y="2447250"/>
              <a:ext cx="339950" cy="253950"/>
            </a:xfrm>
            <a:custGeom>
              <a:avLst/>
              <a:gdLst/>
              <a:ahLst/>
              <a:cxnLst/>
              <a:rect l="l" t="t" r="r" b="b"/>
              <a:pathLst>
                <a:path w="13598" h="10158" extrusionOk="0">
                  <a:moveTo>
                    <a:pt x="5240" y="418"/>
                  </a:moveTo>
                  <a:lnTo>
                    <a:pt x="6173" y="1447"/>
                  </a:lnTo>
                  <a:cubicBezTo>
                    <a:pt x="6205" y="1511"/>
                    <a:pt x="6269" y="1511"/>
                    <a:pt x="6333" y="1511"/>
                  </a:cubicBezTo>
                  <a:lnTo>
                    <a:pt x="11509" y="1511"/>
                  </a:lnTo>
                  <a:lnTo>
                    <a:pt x="13116" y="9740"/>
                  </a:lnTo>
                  <a:lnTo>
                    <a:pt x="2797" y="9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65" y="65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2412" y="9997"/>
                  </a:lnTo>
                  <a:cubicBezTo>
                    <a:pt x="2444" y="10094"/>
                    <a:pt x="2540" y="10158"/>
                    <a:pt x="2637" y="10158"/>
                  </a:cubicBezTo>
                  <a:lnTo>
                    <a:pt x="13373" y="10158"/>
                  </a:lnTo>
                  <a:cubicBezTo>
                    <a:pt x="13437" y="10158"/>
                    <a:pt x="13502" y="10126"/>
                    <a:pt x="13566" y="10094"/>
                  </a:cubicBezTo>
                  <a:cubicBezTo>
                    <a:pt x="13598" y="10029"/>
                    <a:pt x="13598" y="9965"/>
                    <a:pt x="13598" y="9901"/>
                  </a:cubicBezTo>
                  <a:lnTo>
                    <a:pt x="11894" y="1254"/>
                  </a:lnTo>
                  <a:cubicBezTo>
                    <a:pt x="11862" y="1157"/>
                    <a:pt x="11798" y="1093"/>
                    <a:pt x="11669" y="1093"/>
                  </a:cubicBezTo>
                  <a:lnTo>
                    <a:pt x="6435" y="1093"/>
                  </a:lnTo>
                  <a:lnTo>
                    <a:pt x="5498" y="65"/>
                  </a:lnTo>
                  <a:cubicBezTo>
                    <a:pt x="5465" y="32"/>
                    <a:pt x="5401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3917;p64">
              <a:extLst>
                <a:ext uri="{FF2B5EF4-FFF2-40B4-BE49-F238E27FC236}">
                  <a16:creationId xmlns:a16="http://schemas.microsoft.com/office/drawing/2014/main" id="{8C4A2FEB-E59C-4174-9451-33A488C1EF15}"/>
                </a:ext>
              </a:extLst>
            </p:cNvPr>
            <p:cNvSpPr/>
            <p:nvPr/>
          </p:nvSpPr>
          <p:spPr>
            <a:xfrm>
              <a:off x="2383575" y="2857075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3918;p64">
              <a:extLst>
                <a:ext uri="{FF2B5EF4-FFF2-40B4-BE49-F238E27FC236}">
                  <a16:creationId xmlns:a16="http://schemas.microsoft.com/office/drawing/2014/main" id="{8EF600DC-7BD2-44F2-A1F3-108028359CCC}"/>
                </a:ext>
              </a:extLst>
            </p:cNvPr>
            <p:cNvSpPr/>
            <p:nvPr/>
          </p:nvSpPr>
          <p:spPr>
            <a:xfrm>
              <a:off x="2377950" y="2852275"/>
              <a:ext cx="159125" cy="209750"/>
            </a:xfrm>
            <a:custGeom>
              <a:avLst/>
              <a:gdLst/>
              <a:ahLst/>
              <a:cxnLst/>
              <a:rect l="l" t="t" r="r" b="b"/>
              <a:pathLst>
                <a:path w="6365" h="8390" extrusionOk="0">
                  <a:moveTo>
                    <a:pt x="5883" y="418"/>
                  </a:moveTo>
                  <a:lnTo>
                    <a:pt x="4124" y="7572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6"/>
                  </a:cubicBezTo>
                  <a:cubicBezTo>
                    <a:pt x="0" y="161"/>
                    <a:pt x="0" y="225"/>
                    <a:pt x="32" y="289"/>
                  </a:cubicBezTo>
                  <a:lnTo>
                    <a:pt x="4018" y="8261"/>
                  </a:lnTo>
                  <a:cubicBezTo>
                    <a:pt x="4050" y="8358"/>
                    <a:pt x="4115" y="8390"/>
                    <a:pt x="4211" y="8390"/>
                  </a:cubicBezTo>
                  <a:cubicBezTo>
                    <a:pt x="4308" y="8358"/>
                    <a:pt x="4372" y="8293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64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3919;p64">
              <a:extLst>
                <a:ext uri="{FF2B5EF4-FFF2-40B4-BE49-F238E27FC236}">
                  <a16:creationId xmlns:a16="http://schemas.microsoft.com/office/drawing/2014/main" id="{2494E352-BC79-4664-A7A2-46CF91F5324A}"/>
                </a:ext>
              </a:extLst>
            </p:cNvPr>
            <p:cNvSpPr/>
            <p:nvPr/>
          </p:nvSpPr>
          <p:spPr>
            <a:xfrm>
              <a:off x="2398825" y="2865125"/>
              <a:ext cx="94875" cy="191275"/>
            </a:xfrm>
            <a:custGeom>
              <a:avLst/>
              <a:gdLst/>
              <a:ahLst/>
              <a:cxnLst/>
              <a:rect l="l" t="t" r="r" b="b"/>
              <a:pathLst>
                <a:path w="3795" h="7651" extrusionOk="0">
                  <a:moveTo>
                    <a:pt x="1" y="0"/>
                  </a:moveTo>
                  <a:lnTo>
                    <a:pt x="3344" y="7651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Google Shape;3920;p64">
              <a:extLst>
                <a:ext uri="{FF2B5EF4-FFF2-40B4-BE49-F238E27FC236}">
                  <a16:creationId xmlns:a16="http://schemas.microsoft.com/office/drawing/2014/main" id="{BFDE8D3F-4C0B-4D87-A7AA-C75A44B7CDE5}"/>
                </a:ext>
              </a:extLst>
            </p:cNvPr>
            <p:cNvSpPr/>
            <p:nvPr/>
          </p:nvSpPr>
          <p:spPr>
            <a:xfrm>
              <a:off x="2393200" y="2859500"/>
              <a:ext cx="106125" cy="202525"/>
            </a:xfrm>
            <a:custGeom>
              <a:avLst/>
              <a:gdLst/>
              <a:ahLst/>
              <a:cxnLst/>
              <a:rect l="l" t="t" r="r" b="b"/>
              <a:pathLst>
                <a:path w="4245" h="8101" extrusionOk="0">
                  <a:moveTo>
                    <a:pt x="3794" y="418"/>
                  </a:moveTo>
                  <a:lnTo>
                    <a:pt x="3428" y="6950"/>
                  </a:lnTo>
                  <a:lnTo>
                    <a:pt x="3428" y="6950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3"/>
                    <a:pt x="65" y="97"/>
                  </a:cubicBezTo>
                  <a:cubicBezTo>
                    <a:pt x="33" y="161"/>
                    <a:pt x="1" y="225"/>
                    <a:pt x="33" y="290"/>
                  </a:cubicBezTo>
                  <a:lnTo>
                    <a:pt x="3376" y="7972"/>
                  </a:lnTo>
                  <a:cubicBezTo>
                    <a:pt x="3440" y="8069"/>
                    <a:pt x="3537" y="8101"/>
                    <a:pt x="3633" y="8101"/>
                  </a:cubicBezTo>
                  <a:cubicBezTo>
                    <a:pt x="3730" y="8069"/>
                    <a:pt x="3794" y="8004"/>
                    <a:pt x="3794" y="7876"/>
                  </a:cubicBezTo>
                  <a:lnTo>
                    <a:pt x="4244" y="225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33"/>
                    <a:pt x="4083" y="0"/>
                    <a:pt x="4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3921;p64">
              <a:extLst>
                <a:ext uri="{FF2B5EF4-FFF2-40B4-BE49-F238E27FC236}">
                  <a16:creationId xmlns:a16="http://schemas.microsoft.com/office/drawing/2014/main" id="{98C50D88-5578-49D8-A2BB-99FB673BE77E}"/>
                </a:ext>
              </a:extLst>
            </p:cNvPr>
            <p:cNvSpPr/>
            <p:nvPr/>
          </p:nvSpPr>
          <p:spPr>
            <a:xfrm>
              <a:off x="2377950" y="2849850"/>
              <a:ext cx="104475" cy="206550"/>
            </a:xfrm>
            <a:custGeom>
              <a:avLst/>
              <a:gdLst/>
              <a:ahLst/>
              <a:cxnLst/>
              <a:rect l="l" t="t" r="r" b="b"/>
              <a:pathLst>
                <a:path w="4179" h="8262" extrusionOk="0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3922;p64">
              <a:extLst>
                <a:ext uri="{FF2B5EF4-FFF2-40B4-BE49-F238E27FC236}">
                  <a16:creationId xmlns:a16="http://schemas.microsoft.com/office/drawing/2014/main" id="{3C03F770-C9AD-453F-A66E-2D0BF7E56469}"/>
                </a:ext>
              </a:extLst>
            </p:cNvPr>
            <p:cNvSpPr/>
            <p:nvPr/>
          </p:nvSpPr>
          <p:spPr>
            <a:xfrm>
              <a:off x="2372325" y="2844225"/>
              <a:ext cx="115725" cy="217300"/>
            </a:xfrm>
            <a:custGeom>
              <a:avLst/>
              <a:gdLst/>
              <a:ahLst/>
              <a:cxnLst/>
              <a:rect l="l" t="t" r="r" b="b"/>
              <a:pathLst>
                <a:path w="4629" h="8692" extrusionOk="0">
                  <a:moveTo>
                    <a:pt x="3825" y="451"/>
                  </a:moveTo>
                  <a:lnTo>
                    <a:pt x="4166" y="7538"/>
                  </a:lnTo>
                  <a:lnTo>
                    <a:pt x="579" y="451"/>
                  </a:lnTo>
                  <a:close/>
                  <a:moveTo>
                    <a:pt x="225" y="1"/>
                  </a:moveTo>
                  <a:cubicBezTo>
                    <a:pt x="161" y="1"/>
                    <a:pt x="97" y="65"/>
                    <a:pt x="64" y="129"/>
                  </a:cubicBezTo>
                  <a:cubicBezTo>
                    <a:pt x="0" y="193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67" y="8656"/>
                    <a:pt x="4328" y="8692"/>
                    <a:pt x="4397" y="8692"/>
                  </a:cubicBezTo>
                  <a:cubicBezTo>
                    <a:pt x="4420" y="8692"/>
                    <a:pt x="4444" y="8688"/>
                    <a:pt x="4468" y="8680"/>
                  </a:cubicBezTo>
                  <a:cubicBezTo>
                    <a:pt x="4565" y="8680"/>
                    <a:pt x="4629" y="8583"/>
                    <a:pt x="4629" y="8487"/>
                  </a:cubicBezTo>
                  <a:lnTo>
                    <a:pt x="4211" y="226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3923;p64">
              <a:extLst>
                <a:ext uri="{FF2B5EF4-FFF2-40B4-BE49-F238E27FC236}">
                  <a16:creationId xmlns:a16="http://schemas.microsoft.com/office/drawing/2014/main" id="{5D2179FE-731C-46ED-9374-7A933BEA71BF}"/>
                </a:ext>
              </a:extLst>
            </p:cNvPr>
            <p:cNvSpPr/>
            <p:nvPr/>
          </p:nvSpPr>
          <p:spPr>
            <a:xfrm>
              <a:off x="2153725" y="2812875"/>
              <a:ext cx="328700" cy="243525"/>
            </a:xfrm>
            <a:custGeom>
              <a:avLst/>
              <a:gdLst/>
              <a:ahLst/>
              <a:cxnLst/>
              <a:rect l="l" t="t" r="r" b="b"/>
              <a:pathLst>
                <a:path w="13148" h="9741" extrusionOk="0">
                  <a:moveTo>
                    <a:pt x="1" y="1"/>
                  </a:moveTo>
                  <a:lnTo>
                    <a:pt x="2412" y="9741"/>
                  </a:lnTo>
                  <a:lnTo>
                    <a:pt x="13148" y="9741"/>
                  </a:lnTo>
                  <a:lnTo>
                    <a:pt x="11444" y="1094"/>
                  </a:lnTo>
                  <a:lnTo>
                    <a:pt x="6108" y="1094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3924;p64">
              <a:extLst>
                <a:ext uri="{FF2B5EF4-FFF2-40B4-BE49-F238E27FC236}">
                  <a16:creationId xmlns:a16="http://schemas.microsoft.com/office/drawing/2014/main" id="{606C5B91-4104-476E-98CF-A05D4A93B726}"/>
                </a:ext>
              </a:extLst>
            </p:cNvPr>
            <p:cNvSpPr/>
            <p:nvPr/>
          </p:nvSpPr>
          <p:spPr>
            <a:xfrm>
              <a:off x="2148100" y="2807250"/>
              <a:ext cx="339950" cy="254775"/>
            </a:xfrm>
            <a:custGeom>
              <a:avLst/>
              <a:gdLst/>
              <a:ahLst/>
              <a:cxnLst/>
              <a:rect l="l" t="t" r="r" b="b"/>
              <a:pathLst>
                <a:path w="13598" h="10191" extrusionOk="0">
                  <a:moveTo>
                    <a:pt x="5240" y="419"/>
                  </a:moveTo>
                  <a:lnTo>
                    <a:pt x="6173" y="1480"/>
                  </a:lnTo>
                  <a:cubicBezTo>
                    <a:pt x="6205" y="1512"/>
                    <a:pt x="6269" y="1544"/>
                    <a:pt x="6333" y="1544"/>
                  </a:cubicBezTo>
                  <a:lnTo>
                    <a:pt x="11509" y="1544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1" y="130"/>
                    <a:pt x="1" y="194"/>
                    <a:pt x="1" y="258"/>
                  </a:cubicBezTo>
                  <a:lnTo>
                    <a:pt x="2412" y="10030"/>
                  </a:lnTo>
                  <a:cubicBezTo>
                    <a:pt x="2444" y="10126"/>
                    <a:pt x="2540" y="10191"/>
                    <a:pt x="2637" y="10191"/>
                  </a:cubicBezTo>
                  <a:lnTo>
                    <a:pt x="13373" y="10191"/>
                  </a:lnTo>
                  <a:cubicBezTo>
                    <a:pt x="13437" y="10191"/>
                    <a:pt x="13502" y="10159"/>
                    <a:pt x="13566" y="10094"/>
                  </a:cubicBezTo>
                  <a:cubicBezTo>
                    <a:pt x="13598" y="10062"/>
                    <a:pt x="13598" y="9998"/>
                    <a:pt x="13598" y="9934"/>
                  </a:cubicBezTo>
                  <a:lnTo>
                    <a:pt x="11894" y="1287"/>
                  </a:lnTo>
                  <a:cubicBezTo>
                    <a:pt x="11862" y="1190"/>
                    <a:pt x="11798" y="1126"/>
                    <a:pt x="11669" y="1126"/>
                  </a:cubicBezTo>
                  <a:lnTo>
                    <a:pt x="6437" y="1126"/>
                  </a:lnTo>
                  <a:lnTo>
                    <a:pt x="5498" y="65"/>
                  </a:lnTo>
                  <a:cubicBezTo>
                    <a:pt x="5465" y="33"/>
                    <a:pt x="5401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3925;p64">
              <a:extLst>
                <a:ext uri="{FF2B5EF4-FFF2-40B4-BE49-F238E27FC236}">
                  <a16:creationId xmlns:a16="http://schemas.microsoft.com/office/drawing/2014/main" id="{1B4FD72A-BB4E-4D43-AE9E-DEDAB9397D29}"/>
                </a:ext>
              </a:extLst>
            </p:cNvPr>
            <p:cNvSpPr/>
            <p:nvPr/>
          </p:nvSpPr>
          <p:spPr>
            <a:xfrm>
              <a:off x="2383575" y="3217900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Google Shape;3926;p64">
              <a:extLst>
                <a:ext uri="{FF2B5EF4-FFF2-40B4-BE49-F238E27FC236}">
                  <a16:creationId xmlns:a16="http://schemas.microsoft.com/office/drawing/2014/main" id="{00DCEC4E-2826-49A7-BC33-ED8CCFCFCDEC}"/>
                </a:ext>
              </a:extLst>
            </p:cNvPr>
            <p:cNvSpPr/>
            <p:nvPr/>
          </p:nvSpPr>
          <p:spPr>
            <a:xfrm>
              <a:off x="2377950" y="3212275"/>
              <a:ext cx="159125" cy="209775"/>
            </a:xfrm>
            <a:custGeom>
              <a:avLst/>
              <a:gdLst/>
              <a:ahLst/>
              <a:cxnLst/>
              <a:rect l="l" t="t" r="r" b="b"/>
              <a:pathLst>
                <a:path w="6365" h="8391" extrusionOk="0">
                  <a:moveTo>
                    <a:pt x="5883" y="419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9"/>
                  </a:lnTo>
                  <a:close/>
                  <a:moveTo>
                    <a:pt x="225" y="1"/>
                  </a:moveTo>
                  <a:cubicBezTo>
                    <a:pt x="129" y="1"/>
                    <a:pt x="65" y="33"/>
                    <a:pt x="32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018" y="8294"/>
                  </a:lnTo>
                  <a:cubicBezTo>
                    <a:pt x="4050" y="8358"/>
                    <a:pt x="4115" y="8391"/>
                    <a:pt x="4211" y="8391"/>
                  </a:cubicBezTo>
                  <a:cubicBezTo>
                    <a:pt x="4308" y="8391"/>
                    <a:pt x="4372" y="8326"/>
                    <a:pt x="4404" y="8230"/>
                  </a:cubicBezTo>
                  <a:lnTo>
                    <a:pt x="6365" y="258"/>
                  </a:lnTo>
                  <a:cubicBezTo>
                    <a:pt x="6365" y="194"/>
                    <a:pt x="6365" y="129"/>
                    <a:pt x="6333" y="97"/>
                  </a:cubicBezTo>
                  <a:cubicBezTo>
                    <a:pt x="6268" y="33"/>
                    <a:pt x="6204" y="1"/>
                    <a:pt x="6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Google Shape;3927;p64">
              <a:extLst>
                <a:ext uri="{FF2B5EF4-FFF2-40B4-BE49-F238E27FC236}">
                  <a16:creationId xmlns:a16="http://schemas.microsoft.com/office/drawing/2014/main" id="{7F135B94-91CB-4450-B60A-888638872B34}"/>
                </a:ext>
              </a:extLst>
            </p:cNvPr>
            <p:cNvSpPr/>
            <p:nvPr/>
          </p:nvSpPr>
          <p:spPr>
            <a:xfrm>
              <a:off x="2398825" y="3225150"/>
              <a:ext cx="94875" cy="192075"/>
            </a:xfrm>
            <a:custGeom>
              <a:avLst/>
              <a:gdLst/>
              <a:ahLst/>
              <a:cxnLst/>
              <a:rect l="l" t="t" r="r" b="b"/>
              <a:pathLst>
                <a:path w="3795" h="7683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Google Shape;3928;p64">
              <a:extLst>
                <a:ext uri="{FF2B5EF4-FFF2-40B4-BE49-F238E27FC236}">
                  <a16:creationId xmlns:a16="http://schemas.microsoft.com/office/drawing/2014/main" id="{2BD1EF09-9367-4750-9198-DDCE983FF73E}"/>
                </a:ext>
              </a:extLst>
            </p:cNvPr>
            <p:cNvSpPr/>
            <p:nvPr/>
          </p:nvSpPr>
          <p:spPr>
            <a:xfrm>
              <a:off x="2393200" y="3219525"/>
              <a:ext cx="106125" cy="202725"/>
            </a:xfrm>
            <a:custGeom>
              <a:avLst/>
              <a:gdLst/>
              <a:ahLst/>
              <a:cxnLst/>
              <a:rect l="l" t="t" r="r" b="b"/>
              <a:pathLst>
                <a:path w="4245" h="8109" extrusionOk="0">
                  <a:moveTo>
                    <a:pt x="3794" y="450"/>
                  </a:moveTo>
                  <a:lnTo>
                    <a:pt x="3427" y="6978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62" y="0"/>
                    <a:pt x="97" y="64"/>
                    <a:pt x="65" y="97"/>
                  </a:cubicBezTo>
                  <a:cubicBezTo>
                    <a:pt x="33" y="161"/>
                    <a:pt x="1" y="257"/>
                    <a:pt x="33" y="322"/>
                  </a:cubicBezTo>
                  <a:lnTo>
                    <a:pt x="3376" y="7972"/>
                  </a:lnTo>
                  <a:cubicBezTo>
                    <a:pt x="3429" y="8051"/>
                    <a:pt x="3504" y="8109"/>
                    <a:pt x="3582" y="8109"/>
                  </a:cubicBezTo>
                  <a:cubicBezTo>
                    <a:pt x="3599" y="8109"/>
                    <a:pt x="3616" y="8106"/>
                    <a:pt x="3633" y="8101"/>
                  </a:cubicBezTo>
                  <a:cubicBezTo>
                    <a:pt x="3730" y="8101"/>
                    <a:pt x="3794" y="8004"/>
                    <a:pt x="3794" y="7908"/>
                  </a:cubicBezTo>
                  <a:lnTo>
                    <a:pt x="4244" y="225"/>
                  </a:lnTo>
                  <a:cubicBezTo>
                    <a:pt x="4244" y="193"/>
                    <a:pt x="4212" y="129"/>
                    <a:pt x="4180" y="97"/>
                  </a:cubicBezTo>
                  <a:cubicBezTo>
                    <a:pt x="4148" y="32"/>
                    <a:pt x="4083" y="0"/>
                    <a:pt x="4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Google Shape;3929;p64">
              <a:extLst>
                <a:ext uri="{FF2B5EF4-FFF2-40B4-BE49-F238E27FC236}">
                  <a16:creationId xmlns:a16="http://schemas.microsoft.com/office/drawing/2014/main" id="{BC80C345-4A27-49AA-9D9F-672A04156BDB}"/>
                </a:ext>
              </a:extLst>
            </p:cNvPr>
            <p:cNvSpPr/>
            <p:nvPr/>
          </p:nvSpPr>
          <p:spPr>
            <a:xfrm>
              <a:off x="2377950" y="3209875"/>
              <a:ext cx="104475" cy="207350"/>
            </a:xfrm>
            <a:custGeom>
              <a:avLst/>
              <a:gdLst/>
              <a:ahLst/>
              <a:cxnLst/>
              <a:rect l="l" t="t" r="r" b="b"/>
              <a:pathLst>
                <a:path w="4179" h="8294" extrusionOk="0">
                  <a:moveTo>
                    <a:pt x="0" y="0"/>
                  </a:moveTo>
                  <a:lnTo>
                    <a:pt x="4179" y="8294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Google Shape;3930;p64">
              <a:extLst>
                <a:ext uri="{FF2B5EF4-FFF2-40B4-BE49-F238E27FC236}">
                  <a16:creationId xmlns:a16="http://schemas.microsoft.com/office/drawing/2014/main" id="{97BEFAB9-7013-4C6A-AD25-78FECB9AB043}"/>
                </a:ext>
              </a:extLst>
            </p:cNvPr>
            <p:cNvSpPr/>
            <p:nvPr/>
          </p:nvSpPr>
          <p:spPr>
            <a:xfrm>
              <a:off x="2372325" y="3205050"/>
              <a:ext cx="115725" cy="217225"/>
            </a:xfrm>
            <a:custGeom>
              <a:avLst/>
              <a:gdLst/>
              <a:ahLst/>
              <a:cxnLst/>
              <a:rect l="l" t="t" r="r" b="b"/>
              <a:pathLst>
                <a:path w="4629" h="8689" extrusionOk="0">
                  <a:moveTo>
                    <a:pt x="3825" y="418"/>
                  </a:moveTo>
                  <a:lnTo>
                    <a:pt x="4166" y="7535"/>
                  </a:lnTo>
                  <a:lnTo>
                    <a:pt x="4166" y="7535"/>
                  </a:lnTo>
                  <a:lnTo>
                    <a:pt x="579" y="418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1"/>
                    <a:pt x="0" y="226"/>
                    <a:pt x="32" y="290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5"/>
                    <a:pt x="4468" y="8680"/>
                  </a:cubicBezTo>
                  <a:cubicBezTo>
                    <a:pt x="4565" y="8647"/>
                    <a:pt x="4629" y="8551"/>
                    <a:pt x="4629" y="8455"/>
                  </a:cubicBezTo>
                  <a:lnTo>
                    <a:pt x="4211" y="193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Google Shape;3931;p64">
              <a:extLst>
                <a:ext uri="{FF2B5EF4-FFF2-40B4-BE49-F238E27FC236}">
                  <a16:creationId xmlns:a16="http://schemas.microsoft.com/office/drawing/2014/main" id="{6FD182EB-7222-422C-9F6E-F3DCA7E923C5}"/>
                </a:ext>
              </a:extLst>
            </p:cNvPr>
            <p:cNvSpPr/>
            <p:nvPr/>
          </p:nvSpPr>
          <p:spPr>
            <a:xfrm>
              <a:off x="2153725" y="3172900"/>
              <a:ext cx="328700" cy="244325"/>
            </a:xfrm>
            <a:custGeom>
              <a:avLst/>
              <a:gdLst/>
              <a:ahLst/>
              <a:cxnLst/>
              <a:rect l="l" t="t" r="r" b="b"/>
              <a:pathLst>
                <a:path w="13148" h="9773" extrusionOk="0">
                  <a:moveTo>
                    <a:pt x="1" y="1"/>
                  </a:moveTo>
                  <a:lnTo>
                    <a:pt x="2412" y="9773"/>
                  </a:lnTo>
                  <a:lnTo>
                    <a:pt x="13148" y="9773"/>
                  </a:lnTo>
                  <a:lnTo>
                    <a:pt x="11444" y="1126"/>
                  </a:lnTo>
                  <a:lnTo>
                    <a:pt x="6108" y="1126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Google Shape;3932;p64">
              <a:extLst>
                <a:ext uri="{FF2B5EF4-FFF2-40B4-BE49-F238E27FC236}">
                  <a16:creationId xmlns:a16="http://schemas.microsoft.com/office/drawing/2014/main" id="{96089469-DDBA-4BBB-8063-7F5A7488953D}"/>
                </a:ext>
              </a:extLst>
            </p:cNvPr>
            <p:cNvSpPr/>
            <p:nvPr/>
          </p:nvSpPr>
          <p:spPr>
            <a:xfrm>
              <a:off x="2148100" y="3168075"/>
              <a:ext cx="339950" cy="253975"/>
            </a:xfrm>
            <a:custGeom>
              <a:avLst/>
              <a:gdLst/>
              <a:ahLst/>
              <a:cxnLst/>
              <a:rect l="l" t="t" r="r" b="b"/>
              <a:pathLst>
                <a:path w="13598" h="10159" extrusionOk="0">
                  <a:moveTo>
                    <a:pt x="5240" y="419"/>
                  </a:moveTo>
                  <a:lnTo>
                    <a:pt x="6173" y="1447"/>
                  </a:lnTo>
                  <a:cubicBezTo>
                    <a:pt x="6205" y="1480"/>
                    <a:pt x="6269" y="1512"/>
                    <a:pt x="6333" y="1512"/>
                  </a:cubicBezTo>
                  <a:lnTo>
                    <a:pt x="11509" y="1512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65"/>
                  </a:cubicBezTo>
                  <a:cubicBezTo>
                    <a:pt x="1" y="129"/>
                    <a:pt x="1" y="194"/>
                    <a:pt x="1" y="258"/>
                  </a:cubicBezTo>
                  <a:lnTo>
                    <a:pt x="2412" y="9998"/>
                  </a:lnTo>
                  <a:cubicBezTo>
                    <a:pt x="2444" y="10094"/>
                    <a:pt x="2540" y="10159"/>
                    <a:pt x="2637" y="10159"/>
                  </a:cubicBezTo>
                  <a:lnTo>
                    <a:pt x="13373" y="10159"/>
                  </a:lnTo>
                  <a:cubicBezTo>
                    <a:pt x="13437" y="10159"/>
                    <a:pt x="13502" y="10126"/>
                    <a:pt x="13566" y="10094"/>
                  </a:cubicBezTo>
                  <a:cubicBezTo>
                    <a:pt x="13598" y="10030"/>
                    <a:pt x="13598" y="9966"/>
                    <a:pt x="13598" y="9901"/>
                  </a:cubicBezTo>
                  <a:lnTo>
                    <a:pt x="11894" y="1254"/>
                  </a:lnTo>
                  <a:cubicBezTo>
                    <a:pt x="11862" y="1158"/>
                    <a:pt x="11798" y="1094"/>
                    <a:pt x="11669" y="1094"/>
                  </a:cubicBezTo>
                  <a:lnTo>
                    <a:pt x="6435" y="1094"/>
                  </a:lnTo>
                  <a:lnTo>
                    <a:pt x="5498" y="65"/>
                  </a:lnTo>
                  <a:cubicBezTo>
                    <a:pt x="5465" y="1"/>
                    <a:pt x="5401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Google Shape;3933;p64">
              <a:extLst>
                <a:ext uri="{FF2B5EF4-FFF2-40B4-BE49-F238E27FC236}">
                  <a16:creationId xmlns:a16="http://schemas.microsoft.com/office/drawing/2014/main" id="{1F99DDEC-632B-4DEB-AC0F-125E0BA5C308}"/>
                </a:ext>
              </a:extLst>
            </p:cNvPr>
            <p:cNvSpPr/>
            <p:nvPr/>
          </p:nvSpPr>
          <p:spPr>
            <a:xfrm>
              <a:off x="4591075" y="334890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Google Shape;3934;p64">
              <a:extLst>
                <a:ext uri="{FF2B5EF4-FFF2-40B4-BE49-F238E27FC236}">
                  <a16:creationId xmlns:a16="http://schemas.microsoft.com/office/drawing/2014/main" id="{3C21B020-2B7E-4F6A-8B4F-E219677897B6}"/>
                </a:ext>
              </a:extLst>
            </p:cNvPr>
            <p:cNvSpPr/>
            <p:nvPr/>
          </p:nvSpPr>
          <p:spPr>
            <a:xfrm>
              <a:off x="4585450" y="3344075"/>
              <a:ext cx="159950" cy="209775"/>
            </a:xfrm>
            <a:custGeom>
              <a:avLst/>
              <a:gdLst/>
              <a:ahLst/>
              <a:cxnLst/>
              <a:rect l="l" t="t" r="r" b="b"/>
              <a:pathLst>
                <a:path w="6398" h="8391" extrusionOk="0">
                  <a:moveTo>
                    <a:pt x="5883" y="418"/>
                  </a:moveTo>
                  <a:lnTo>
                    <a:pt x="4135" y="7530"/>
                  </a:lnTo>
                  <a:lnTo>
                    <a:pt x="4135" y="7530"/>
                  </a:lnTo>
                  <a:lnTo>
                    <a:pt x="579" y="418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58"/>
                    <a:pt x="4405" y="8294"/>
                    <a:pt x="4405" y="8229"/>
                  </a:cubicBezTo>
                  <a:lnTo>
                    <a:pt x="6365" y="258"/>
                  </a:lnTo>
                  <a:cubicBezTo>
                    <a:pt x="6398" y="193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Google Shape;3935;p64">
              <a:extLst>
                <a:ext uri="{FF2B5EF4-FFF2-40B4-BE49-F238E27FC236}">
                  <a16:creationId xmlns:a16="http://schemas.microsoft.com/office/drawing/2014/main" id="{D29A9D10-1A30-4091-A17F-DABE2512A0CE}"/>
                </a:ext>
              </a:extLst>
            </p:cNvPr>
            <p:cNvSpPr/>
            <p:nvPr/>
          </p:nvSpPr>
          <p:spPr>
            <a:xfrm>
              <a:off x="4607150" y="3356925"/>
              <a:ext cx="94050" cy="191300"/>
            </a:xfrm>
            <a:custGeom>
              <a:avLst/>
              <a:gdLst/>
              <a:ahLst/>
              <a:cxnLst/>
              <a:rect l="l" t="t" r="r" b="b"/>
              <a:pathLst>
                <a:path w="3762" h="7652" extrusionOk="0">
                  <a:moveTo>
                    <a:pt x="1" y="1"/>
                  </a:moveTo>
                  <a:lnTo>
                    <a:pt x="3344" y="765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Google Shape;3936;p64">
              <a:extLst>
                <a:ext uri="{FF2B5EF4-FFF2-40B4-BE49-F238E27FC236}">
                  <a16:creationId xmlns:a16="http://schemas.microsoft.com/office/drawing/2014/main" id="{F9A6AA0E-1CD1-45C8-ADC4-0DE2ABAC43D7}"/>
                </a:ext>
              </a:extLst>
            </p:cNvPr>
            <p:cNvSpPr/>
            <p:nvPr/>
          </p:nvSpPr>
          <p:spPr>
            <a:xfrm>
              <a:off x="4601525" y="3351300"/>
              <a:ext cx="105300" cy="202550"/>
            </a:xfrm>
            <a:custGeom>
              <a:avLst/>
              <a:gdLst/>
              <a:ahLst/>
              <a:cxnLst/>
              <a:rect l="l" t="t" r="r" b="b"/>
              <a:pathLst>
                <a:path w="4212" h="8102" extrusionOk="0">
                  <a:moveTo>
                    <a:pt x="3762" y="419"/>
                  </a:moveTo>
                  <a:lnTo>
                    <a:pt x="3395" y="6968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62"/>
                    <a:pt x="1" y="226"/>
                    <a:pt x="33" y="290"/>
                  </a:cubicBezTo>
                  <a:lnTo>
                    <a:pt x="3376" y="7973"/>
                  </a:lnTo>
                  <a:cubicBezTo>
                    <a:pt x="3408" y="8069"/>
                    <a:pt x="3504" y="8101"/>
                    <a:pt x="3601" y="8101"/>
                  </a:cubicBezTo>
                  <a:cubicBezTo>
                    <a:pt x="3697" y="8069"/>
                    <a:pt x="3762" y="8005"/>
                    <a:pt x="3762" y="7908"/>
                  </a:cubicBezTo>
                  <a:lnTo>
                    <a:pt x="4212" y="226"/>
                  </a:lnTo>
                  <a:cubicBezTo>
                    <a:pt x="4212" y="162"/>
                    <a:pt x="4179" y="97"/>
                    <a:pt x="4147" y="65"/>
                  </a:cubicBezTo>
                  <a:cubicBezTo>
                    <a:pt x="4115" y="33"/>
                    <a:pt x="4051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Google Shape;3937;p64">
              <a:extLst>
                <a:ext uri="{FF2B5EF4-FFF2-40B4-BE49-F238E27FC236}">
                  <a16:creationId xmlns:a16="http://schemas.microsoft.com/office/drawing/2014/main" id="{39D1F08D-3C04-47CE-B0B9-5B7FEFB542C9}"/>
                </a:ext>
              </a:extLst>
            </p:cNvPr>
            <p:cNvSpPr/>
            <p:nvPr/>
          </p:nvSpPr>
          <p:spPr>
            <a:xfrm>
              <a:off x="4586250" y="334167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Google Shape;3938;p64">
              <a:extLst>
                <a:ext uri="{FF2B5EF4-FFF2-40B4-BE49-F238E27FC236}">
                  <a16:creationId xmlns:a16="http://schemas.microsoft.com/office/drawing/2014/main" id="{14EBDC08-8DAB-4D01-8B8B-AD495BDE0939}"/>
                </a:ext>
              </a:extLst>
            </p:cNvPr>
            <p:cNvSpPr/>
            <p:nvPr/>
          </p:nvSpPr>
          <p:spPr>
            <a:xfrm>
              <a:off x="4580625" y="3336050"/>
              <a:ext cx="115750" cy="217800"/>
            </a:xfrm>
            <a:custGeom>
              <a:avLst/>
              <a:gdLst/>
              <a:ahLst/>
              <a:cxnLst/>
              <a:rect l="l" t="t" r="r" b="b"/>
              <a:pathLst>
                <a:path w="4630" h="8712" extrusionOk="0">
                  <a:moveTo>
                    <a:pt x="3794" y="450"/>
                  </a:moveTo>
                  <a:lnTo>
                    <a:pt x="4131" y="7475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30" y="0"/>
                    <a:pt x="65" y="64"/>
                    <a:pt x="33" y="129"/>
                  </a:cubicBezTo>
                  <a:cubicBezTo>
                    <a:pt x="1" y="193"/>
                    <a:pt x="1" y="257"/>
                    <a:pt x="33" y="322"/>
                  </a:cubicBezTo>
                  <a:lnTo>
                    <a:pt x="4212" y="8583"/>
                  </a:lnTo>
                  <a:cubicBezTo>
                    <a:pt x="4244" y="8679"/>
                    <a:pt x="4340" y="8711"/>
                    <a:pt x="4437" y="8711"/>
                  </a:cubicBezTo>
                  <a:cubicBezTo>
                    <a:pt x="4533" y="8679"/>
                    <a:pt x="4630" y="8583"/>
                    <a:pt x="4598" y="8486"/>
                  </a:cubicBezTo>
                  <a:lnTo>
                    <a:pt x="4593" y="8392"/>
                  </a:lnTo>
                  <a:lnTo>
                    <a:pt x="4593" y="8392"/>
                  </a:lnTo>
                  <a:lnTo>
                    <a:pt x="4598" y="8390"/>
                  </a:lnTo>
                  <a:lnTo>
                    <a:pt x="4593" y="8380"/>
                  </a:lnTo>
                  <a:lnTo>
                    <a:pt x="4212" y="225"/>
                  </a:lnTo>
                  <a:cubicBezTo>
                    <a:pt x="4212" y="96"/>
                    <a:pt x="4115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Google Shape;3939;p64">
              <a:extLst>
                <a:ext uri="{FF2B5EF4-FFF2-40B4-BE49-F238E27FC236}">
                  <a16:creationId xmlns:a16="http://schemas.microsoft.com/office/drawing/2014/main" id="{F0526BB4-80CE-4853-9994-B8C38F19918F}"/>
                </a:ext>
              </a:extLst>
            </p:cNvPr>
            <p:cNvSpPr/>
            <p:nvPr/>
          </p:nvSpPr>
          <p:spPr>
            <a:xfrm>
              <a:off x="4361250" y="3304700"/>
              <a:ext cx="329500" cy="243525"/>
            </a:xfrm>
            <a:custGeom>
              <a:avLst/>
              <a:gdLst/>
              <a:ahLst/>
              <a:cxnLst/>
              <a:rect l="l" t="t" r="r" b="b"/>
              <a:pathLst>
                <a:path w="13180" h="9741" extrusionOk="0">
                  <a:moveTo>
                    <a:pt x="1" y="0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3"/>
                  </a:lnTo>
                  <a:lnTo>
                    <a:pt x="6108" y="1093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Google Shape;3940;p64">
              <a:extLst>
                <a:ext uri="{FF2B5EF4-FFF2-40B4-BE49-F238E27FC236}">
                  <a16:creationId xmlns:a16="http://schemas.microsoft.com/office/drawing/2014/main" id="{09E75188-C3EC-40B2-8E98-46FB51E5E4CE}"/>
                </a:ext>
              </a:extLst>
            </p:cNvPr>
            <p:cNvSpPr/>
            <p:nvPr/>
          </p:nvSpPr>
          <p:spPr>
            <a:xfrm>
              <a:off x="4355625" y="3299075"/>
              <a:ext cx="340750" cy="254775"/>
            </a:xfrm>
            <a:custGeom>
              <a:avLst/>
              <a:gdLst/>
              <a:ahLst/>
              <a:cxnLst/>
              <a:rect l="l" t="t" r="r" b="b"/>
              <a:pathLst>
                <a:path w="13630" h="10191" extrusionOk="0">
                  <a:moveTo>
                    <a:pt x="5272" y="418"/>
                  </a:moveTo>
                  <a:lnTo>
                    <a:pt x="6172" y="1479"/>
                  </a:lnTo>
                  <a:cubicBezTo>
                    <a:pt x="6204" y="1511"/>
                    <a:pt x="6269" y="1543"/>
                    <a:pt x="6333" y="1543"/>
                  </a:cubicBezTo>
                  <a:lnTo>
                    <a:pt x="11508" y="1543"/>
                  </a:lnTo>
                  <a:lnTo>
                    <a:pt x="13148" y="9772"/>
                  </a:lnTo>
                  <a:lnTo>
                    <a:pt x="2797" y="9772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3"/>
                    <a:pt x="65" y="97"/>
                  </a:cubicBezTo>
                  <a:cubicBezTo>
                    <a:pt x="33" y="129"/>
                    <a:pt x="1" y="193"/>
                    <a:pt x="33" y="258"/>
                  </a:cubicBezTo>
                  <a:lnTo>
                    <a:pt x="2444" y="10029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094"/>
                  </a:cubicBezTo>
                  <a:cubicBezTo>
                    <a:pt x="13598" y="10062"/>
                    <a:pt x="13630" y="9997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5"/>
                    <a:pt x="11701" y="1125"/>
                  </a:cubicBezTo>
                  <a:lnTo>
                    <a:pt x="6439" y="1125"/>
                  </a:lnTo>
                  <a:lnTo>
                    <a:pt x="5529" y="65"/>
                  </a:lnTo>
                  <a:cubicBezTo>
                    <a:pt x="5465" y="33"/>
                    <a:pt x="5433" y="0"/>
                    <a:pt x="5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Google Shape;3941;p64">
              <a:extLst>
                <a:ext uri="{FF2B5EF4-FFF2-40B4-BE49-F238E27FC236}">
                  <a16:creationId xmlns:a16="http://schemas.microsoft.com/office/drawing/2014/main" id="{35C66E54-B75C-49A2-B32C-680E0B141058}"/>
                </a:ext>
              </a:extLst>
            </p:cNvPr>
            <p:cNvSpPr/>
            <p:nvPr/>
          </p:nvSpPr>
          <p:spPr>
            <a:xfrm>
              <a:off x="4591075" y="249385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1"/>
                  </a:moveTo>
                  <a:lnTo>
                    <a:pt x="3987" y="7972"/>
                  </a:lnTo>
                  <a:lnTo>
                    <a:pt x="59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Google Shape;3942;p64">
              <a:extLst>
                <a:ext uri="{FF2B5EF4-FFF2-40B4-BE49-F238E27FC236}">
                  <a16:creationId xmlns:a16="http://schemas.microsoft.com/office/drawing/2014/main" id="{4FDB4492-409B-4CEA-88B0-F55A4C8920FA}"/>
                </a:ext>
              </a:extLst>
            </p:cNvPr>
            <p:cNvSpPr/>
            <p:nvPr/>
          </p:nvSpPr>
          <p:spPr>
            <a:xfrm>
              <a:off x="4585450" y="2489025"/>
              <a:ext cx="159950" cy="209775"/>
            </a:xfrm>
            <a:custGeom>
              <a:avLst/>
              <a:gdLst/>
              <a:ahLst/>
              <a:cxnLst/>
              <a:rect l="l" t="t" r="r" b="b"/>
              <a:pathLst>
                <a:path w="6398" h="8391" extrusionOk="0">
                  <a:moveTo>
                    <a:pt x="5883" y="419"/>
                  </a:moveTo>
                  <a:lnTo>
                    <a:pt x="4135" y="7530"/>
                  </a:lnTo>
                  <a:lnTo>
                    <a:pt x="579" y="419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90"/>
                    <a:pt x="4405" y="8326"/>
                    <a:pt x="4405" y="8230"/>
                  </a:cubicBezTo>
                  <a:lnTo>
                    <a:pt x="6365" y="258"/>
                  </a:lnTo>
                  <a:cubicBezTo>
                    <a:pt x="6398" y="194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Google Shape;3943;p64">
              <a:extLst>
                <a:ext uri="{FF2B5EF4-FFF2-40B4-BE49-F238E27FC236}">
                  <a16:creationId xmlns:a16="http://schemas.microsoft.com/office/drawing/2014/main" id="{468FB237-45C4-49A6-B52E-C083BA15F854}"/>
                </a:ext>
              </a:extLst>
            </p:cNvPr>
            <p:cNvSpPr/>
            <p:nvPr/>
          </p:nvSpPr>
          <p:spPr>
            <a:xfrm>
              <a:off x="4607150" y="2501900"/>
              <a:ext cx="94050" cy="191275"/>
            </a:xfrm>
            <a:custGeom>
              <a:avLst/>
              <a:gdLst/>
              <a:ahLst/>
              <a:cxnLst/>
              <a:rect l="l" t="t" r="r" b="b"/>
              <a:pathLst>
                <a:path w="3762" h="7651" extrusionOk="0">
                  <a:moveTo>
                    <a:pt x="1" y="0"/>
                  </a:moveTo>
                  <a:lnTo>
                    <a:pt x="3344" y="7650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Google Shape;3944;p64">
              <a:extLst>
                <a:ext uri="{FF2B5EF4-FFF2-40B4-BE49-F238E27FC236}">
                  <a16:creationId xmlns:a16="http://schemas.microsoft.com/office/drawing/2014/main" id="{EC57D0B4-CA54-4281-B0B7-50F963085480}"/>
                </a:ext>
              </a:extLst>
            </p:cNvPr>
            <p:cNvSpPr/>
            <p:nvPr/>
          </p:nvSpPr>
          <p:spPr>
            <a:xfrm>
              <a:off x="4601525" y="2496275"/>
              <a:ext cx="105300" cy="202525"/>
            </a:xfrm>
            <a:custGeom>
              <a:avLst/>
              <a:gdLst/>
              <a:ahLst/>
              <a:cxnLst/>
              <a:rect l="l" t="t" r="r" b="b"/>
              <a:pathLst>
                <a:path w="4212" h="8101" extrusionOk="0">
                  <a:moveTo>
                    <a:pt x="3762" y="418"/>
                  </a:moveTo>
                  <a:lnTo>
                    <a:pt x="3395" y="6967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29" y="0"/>
                    <a:pt x="65" y="32"/>
                    <a:pt x="33" y="96"/>
                  </a:cubicBezTo>
                  <a:cubicBezTo>
                    <a:pt x="1" y="161"/>
                    <a:pt x="1" y="225"/>
                    <a:pt x="33" y="321"/>
                  </a:cubicBezTo>
                  <a:lnTo>
                    <a:pt x="3376" y="7972"/>
                  </a:lnTo>
                  <a:cubicBezTo>
                    <a:pt x="3408" y="8068"/>
                    <a:pt x="3504" y="8100"/>
                    <a:pt x="3601" y="8100"/>
                  </a:cubicBezTo>
                  <a:cubicBezTo>
                    <a:pt x="3697" y="8068"/>
                    <a:pt x="3762" y="8004"/>
                    <a:pt x="3762" y="7908"/>
                  </a:cubicBezTo>
                  <a:lnTo>
                    <a:pt x="4212" y="225"/>
                  </a:lnTo>
                  <a:cubicBezTo>
                    <a:pt x="4212" y="161"/>
                    <a:pt x="4179" y="129"/>
                    <a:pt x="4147" y="64"/>
                  </a:cubicBezTo>
                  <a:cubicBezTo>
                    <a:pt x="4115" y="32"/>
                    <a:pt x="4051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Google Shape;3945;p64">
              <a:extLst>
                <a:ext uri="{FF2B5EF4-FFF2-40B4-BE49-F238E27FC236}">
                  <a16:creationId xmlns:a16="http://schemas.microsoft.com/office/drawing/2014/main" id="{481F1061-C19F-48DD-B43A-6FAA3CEBC9EA}"/>
                </a:ext>
              </a:extLst>
            </p:cNvPr>
            <p:cNvSpPr/>
            <p:nvPr/>
          </p:nvSpPr>
          <p:spPr>
            <a:xfrm>
              <a:off x="4586250" y="248662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3946;p64">
              <a:extLst>
                <a:ext uri="{FF2B5EF4-FFF2-40B4-BE49-F238E27FC236}">
                  <a16:creationId xmlns:a16="http://schemas.microsoft.com/office/drawing/2014/main" id="{39C16FEF-1E44-4FA6-A044-C50025EE1DFB}"/>
                </a:ext>
              </a:extLst>
            </p:cNvPr>
            <p:cNvSpPr/>
            <p:nvPr/>
          </p:nvSpPr>
          <p:spPr>
            <a:xfrm>
              <a:off x="4580625" y="2481800"/>
              <a:ext cx="115750" cy="217200"/>
            </a:xfrm>
            <a:custGeom>
              <a:avLst/>
              <a:gdLst/>
              <a:ahLst/>
              <a:cxnLst/>
              <a:rect l="l" t="t" r="r" b="b"/>
              <a:pathLst>
                <a:path w="4630" h="8688" extrusionOk="0">
                  <a:moveTo>
                    <a:pt x="3794" y="418"/>
                  </a:moveTo>
                  <a:lnTo>
                    <a:pt x="4130" y="7441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30" y="0"/>
                    <a:pt x="65" y="33"/>
                    <a:pt x="33" y="97"/>
                  </a:cubicBezTo>
                  <a:cubicBezTo>
                    <a:pt x="1" y="161"/>
                    <a:pt x="1" y="225"/>
                    <a:pt x="33" y="290"/>
                  </a:cubicBezTo>
                  <a:lnTo>
                    <a:pt x="4212" y="8551"/>
                  </a:lnTo>
                  <a:cubicBezTo>
                    <a:pt x="4238" y="8630"/>
                    <a:pt x="4308" y="8688"/>
                    <a:pt x="4386" y="8688"/>
                  </a:cubicBezTo>
                  <a:cubicBezTo>
                    <a:pt x="4403" y="8688"/>
                    <a:pt x="4420" y="8685"/>
                    <a:pt x="4437" y="8679"/>
                  </a:cubicBezTo>
                  <a:cubicBezTo>
                    <a:pt x="4533" y="8647"/>
                    <a:pt x="4630" y="8551"/>
                    <a:pt x="4598" y="8454"/>
                  </a:cubicBezTo>
                  <a:lnTo>
                    <a:pt x="4593" y="8360"/>
                  </a:lnTo>
                  <a:lnTo>
                    <a:pt x="4598" y="8358"/>
                  </a:lnTo>
                  <a:lnTo>
                    <a:pt x="4593" y="8348"/>
                  </a:lnTo>
                  <a:lnTo>
                    <a:pt x="4212" y="193"/>
                  </a:lnTo>
                  <a:cubicBezTo>
                    <a:pt x="4212" y="65"/>
                    <a:pt x="4115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3947;p64">
              <a:extLst>
                <a:ext uri="{FF2B5EF4-FFF2-40B4-BE49-F238E27FC236}">
                  <a16:creationId xmlns:a16="http://schemas.microsoft.com/office/drawing/2014/main" id="{D7B6672F-48BE-4560-A9AB-83734CD20201}"/>
                </a:ext>
              </a:extLst>
            </p:cNvPr>
            <p:cNvSpPr/>
            <p:nvPr/>
          </p:nvSpPr>
          <p:spPr>
            <a:xfrm>
              <a:off x="4361250" y="2449650"/>
              <a:ext cx="329500" cy="243525"/>
            </a:xfrm>
            <a:custGeom>
              <a:avLst/>
              <a:gdLst/>
              <a:ahLst/>
              <a:cxnLst/>
              <a:rect l="l" t="t" r="r" b="b"/>
              <a:pathLst>
                <a:path w="13180" h="9741" extrusionOk="0">
                  <a:moveTo>
                    <a:pt x="1" y="1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4"/>
                  </a:lnTo>
                  <a:lnTo>
                    <a:pt x="6108" y="109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3948;p64">
              <a:extLst>
                <a:ext uri="{FF2B5EF4-FFF2-40B4-BE49-F238E27FC236}">
                  <a16:creationId xmlns:a16="http://schemas.microsoft.com/office/drawing/2014/main" id="{FC493770-E205-4EA5-8419-DBDD8134C4D7}"/>
                </a:ext>
              </a:extLst>
            </p:cNvPr>
            <p:cNvSpPr/>
            <p:nvPr/>
          </p:nvSpPr>
          <p:spPr>
            <a:xfrm>
              <a:off x="4355625" y="2444025"/>
              <a:ext cx="340750" cy="254775"/>
            </a:xfrm>
            <a:custGeom>
              <a:avLst/>
              <a:gdLst/>
              <a:ahLst/>
              <a:cxnLst/>
              <a:rect l="l" t="t" r="r" b="b"/>
              <a:pathLst>
                <a:path w="13630" h="10191" extrusionOk="0">
                  <a:moveTo>
                    <a:pt x="5272" y="451"/>
                  </a:moveTo>
                  <a:lnTo>
                    <a:pt x="6172" y="1479"/>
                  </a:lnTo>
                  <a:cubicBezTo>
                    <a:pt x="6204" y="1511"/>
                    <a:pt x="6269" y="1544"/>
                    <a:pt x="6333" y="1544"/>
                  </a:cubicBezTo>
                  <a:lnTo>
                    <a:pt x="11508" y="1544"/>
                  </a:lnTo>
                  <a:lnTo>
                    <a:pt x="13148" y="9773"/>
                  </a:lnTo>
                  <a:lnTo>
                    <a:pt x="2797" y="9773"/>
                  </a:lnTo>
                  <a:lnTo>
                    <a:pt x="515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33"/>
                    <a:pt x="65" y="97"/>
                  </a:cubicBezTo>
                  <a:cubicBezTo>
                    <a:pt x="33" y="161"/>
                    <a:pt x="1" y="226"/>
                    <a:pt x="33" y="290"/>
                  </a:cubicBezTo>
                  <a:lnTo>
                    <a:pt x="2444" y="10030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126"/>
                  </a:cubicBezTo>
                  <a:cubicBezTo>
                    <a:pt x="13598" y="10062"/>
                    <a:pt x="13630" y="9998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6"/>
                    <a:pt x="11701" y="1126"/>
                  </a:cubicBezTo>
                  <a:lnTo>
                    <a:pt x="6437" y="1126"/>
                  </a:lnTo>
                  <a:lnTo>
                    <a:pt x="5529" y="97"/>
                  </a:lnTo>
                  <a:cubicBezTo>
                    <a:pt x="5465" y="33"/>
                    <a:pt x="5433" y="1"/>
                    <a:pt x="5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3949;p64">
              <a:extLst>
                <a:ext uri="{FF2B5EF4-FFF2-40B4-BE49-F238E27FC236}">
                  <a16:creationId xmlns:a16="http://schemas.microsoft.com/office/drawing/2014/main" id="{5DD2ABFC-E675-4B78-BF49-8BA019F7B55D}"/>
                </a:ext>
              </a:extLst>
            </p:cNvPr>
            <p:cNvSpPr/>
            <p:nvPr/>
          </p:nvSpPr>
          <p:spPr>
            <a:xfrm>
              <a:off x="4591075" y="369285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3950;p64">
              <a:extLst>
                <a:ext uri="{FF2B5EF4-FFF2-40B4-BE49-F238E27FC236}">
                  <a16:creationId xmlns:a16="http://schemas.microsoft.com/office/drawing/2014/main" id="{13C01DE7-142A-4B94-8C34-0C7297AFFD51}"/>
                </a:ext>
              </a:extLst>
            </p:cNvPr>
            <p:cNvSpPr/>
            <p:nvPr/>
          </p:nvSpPr>
          <p:spPr>
            <a:xfrm>
              <a:off x="4585450" y="3687225"/>
              <a:ext cx="159950" cy="209975"/>
            </a:xfrm>
            <a:custGeom>
              <a:avLst/>
              <a:gdLst/>
              <a:ahLst/>
              <a:cxnLst/>
              <a:rect l="l" t="t" r="r" b="b"/>
              <a:pathLst>
                <a:path w="6398" h="8399" extrusionOk="0">
                  <a:moveTo>
                    <a:pt x="5883" y="418"/>
                  </a:moveTo>
                  <a:lnTo>
                    <a:pt x="4130" y="7549"/>
                  </a:lnTo>
                  <a:lnTo>
                    <a:pt x="579" y="418"/>
                  </a:lnTo>
                  <a:close/>
                  <a:moveTo>
                    <a:pt x="226" y="0"/>
                  </a:moveTo>
                  <a:cubicBezTo>
                    <a:pt x="162" y="0"/>
                    <a:pt x="65" y="32"/>
                    <a:pt x="33" y="97"/>
                  </a:cubicBezTo>
                  <a:cubicBezTo>
                    <a:pt x="1" y="161"/>
                    <a:pt x="1" y="257"/>
                    <a:pt x="33" y="322"/>
                  </a:cubicBezTo>
                  <a:lnTo>
                    <a:pt x="4019" y="8293"/>
                  </a:lnTo>
                  <a:cubicBezTo>
                    <a:pt x="4045" y="8346"/>
                    <a:pt x="4114" y="8398"/>
                    <a:pt x="4191" y="8398"/>
                  </a:cubicBezTo>
                  <a:cubicBezTo>
                    <a:pt x="4209" y="8398"/>
                    <a:pt x="4226" y="8396"/>
                    <a:pt x="4244" y="8390"/>
                  </a:cubicBezTo>
                  <a:cubicBezTo>
                    <a:pt x="4308" y="8390"/>
                    <a:pt x="4405" y="8326"/>
                    <a:pt x="4405" y="8229"/>
                  </a:cubicBezTo>
                  <a:lnTo>
                    <a:pt x="6365" y="257"/>
                  </a:lnTo>
                  <a:cubicBezTo>
                    <a:pt x="6398" y="193"/>
                    <a:pt x="6365" y="129"/>
                    <a:pt x="6333" y="97"/>
                  </a:cubicBezTo>
                  <a:cubicBezTo>
                    <a:pt x="6301" y="32"/>
                    <a:pt x="6237" y="0"/>
                    <a:pt x="6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3951;p64">
              <a:extLst>
                <a:ext uri="{FF2B5EF4-FFF2-40B4-BE49-F238E27FC236}">
                  <a16:creationId xmlns:a16="http://schemas.microsoft.com/office/drawing/2014/main" id="{A9659EDB-E11B-43C8-832A-72BCAFFA1C2F}"/>
                </a:ext>
              </a:extLst>
            </p:cNvPr>
            <p:cNvSpPr/>
            <p:nvPr/>
          </p:nvSpPr>
          <p:spPr>
            <a:xfrm>
              <a:off x="4607150" y="3700075"/>
              <a:ext cx="94050" cy="192100"/>
            </a:xfrm>
            <a:custGeom>
              <a:avLst/>
              <a:gdLst/>
              <a:ahLst/>
              <a:cxnLst/>
              <a:rect l="l" t="t" r="r" b="b"/>
              <a:pathLst>
                <a:path w="3762" h="7684" extrusionOk="0">
                  <a:moveTo>
                    <a:pt x="1" y="1"/>
                  </a:moveTo>
                  <a:lnTo>
                    <a:pt x="3344" y="768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Google Shape;3952;p64">
              <a:extLst>
                <a:ext uri="{FF2B5EF4-FFF2-40B4-BE49-F238E27FC236}">
                  <a16:creationId xmlns:a16="http://schemas.microsoft.com/office/drawing/2014/main" id="{CBEE426A-8BEA-40BC-94ED-162A162E0D23}"/>
                </a:ext>
              </a:extLst>
            </p:cNvPr>
            <p:cNvSpPr/>
            <p:nvPr/>
          </p:nvSpPr>
          <p:spPr>
            <a:xfrm>
              <a:off x="4601525" y="3695250"/>
              <a:ext cx="105300" cy="201950"/>
            </a:xfrm>
            <a:custGeom>
              <a:avLst/>
              <a:gdLst/>
              <a:ahLst/>
              <a:cxnLst/>
              <a:rect l="l" t="t" r="r" b="b"/>
              <a:pathLst>
                <a:path w="4212" h="8078" extrusionOk="0">
                  <a:moveTo>
                    <a:pt x="3762" y="419"/>
                  </a:moveTo>
                  <a:lnTo>
                    <a:pt x="3395" y="6939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02" y="8020"/>
                    <a:pt x="3472" y="8077"/>
                    <a:pt x="3550" y="8077"/>
                  </a:cubicBezTo>
                  <a:cubicBezTo>
                    <a:pt x="3567" y="8077"/>
                    <a:pt x="3584" y="8075"/>
                    <a:pt x="3601" y="8069"/>
                  </a:cubicBezTo>
                  <a:cubicBezTo>
                    <a:pt x="3697" y="8069"/>
                    <a:pt x="3762" y="7972"/>
                    <a:pt x="3762" y="7876"/>
                  </a:cubicBezTo>
                  <a:lnTo>
                    <a:pt x="4212" y="226"/>
                  </a:lnTo>
                  <a:cubicBezTo>
                    <a:pt x="4212" y="161"/>
                    <a:pt x="4179" y="97"/>
                    <a:pt x="4147" y="65"/>
                  </a:cubicBezTo>
                  <a:cubicBezTo>
                    <a:pt x="4115" y="1"/>
                    <a:pt x="4051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Google Shape;3953;p64">
              <a:extLst>
                <a:ext uri="{FF2B5EF4-FFF2-40B4-BE49-F238E27FC236}">
                  <a16:creationId xmlns:a16="http://schemas.microsoft.com/office/drawing/2014/main" id="{3415ABFD-A6DE-4C6A-8619-F8BB61147938}"/>
                </a:ext>
              </a:extLst>
            </p:cNvPr>
            <p:cNvSpPr/>
            <p:nvPr/>
          </p:nvSpPr>
          <p:spPr>
            <a:xfrm>
              <a:off x="4586250" y="3685600"/>
              <a:ext cx="104500" cy="206575"/>
            </a:xfrm>
            <a:custGeom>
              <a:avLst/>
              <a:gdLst/>
              <a:ahLst/>
              <a:cxnLst/>
              <a:rect l="l" t="t" r="r" b="b"/>
              <a:pathLst>
                <a:path w="4180" h="8263" extrusionOk="0">
                  <a:moveTo>
                    <a:pt x="1" y="1"/>
                  </a:moveTo>
                  <a:lnTo>
                    <a:pt x="4180" y="8262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Google Shape;3954;p64">
              <a:extLst>
                <a:ext uri="{FF2B5EF4-FFF2-40B4-BE49-F238E27FC236}">
                  <a16:creationId xmlns:a16="http://schemas.microsoft.com/office/drawing/2014/main" id="{33BC8040-9FE8-426C-9DE8-8ACF51395C83}"/>
                </a:ext>
              </a:extLst>
            </p:cNvPr>
            <p:cNvSpPr/>
            <p:nvPr/>
          </p:nvSpPr>
          <p:spPr>
            <a:xfrm>
              <a:off x="4580625" y="3679975"/>
              <a:ext cx="115750" cy="217300"/>
            </a:xfrm>
            <a:custGeom>
              <a:avLst/>
              <a:gdLst/>
              <a:ahLst/>
              <a:cxnLst/>
              <a:rect l="l" t="t" r="r" b="b"/>
              <a:pathLst>
                <a:path w="4630" h="8692" extrusionOk="0">
                  <a:moveTo>
                    <a:pt x="3794" y="419"/>
                  </a:moveTo>
                  <a:lnTo>
                    <a:pt x="4131" y="7473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30" y="1"/>
                    <a:pt x="65" y="33"/>
                    <a:pt x="33" y="97"/>
                  </a:cubicBezTo>
                  <a:cubicBezTo>
                    <a:pt x="1" y="162"/>
                    <a:pt x="1" y="258"/>
                    <a:pt x="33" y="322"/>
                  </a:cubicBezTo>
                  <a:lnTo>
                    <a:pt x="4212" y="8583"/>
                  </a:lnTo>
                  <a:cubicBezTo>
                    <a:pt x="4236" y="8656"/>
                    <a:pt x="4296" y="8692"/>
                    <a:pt x="4366" y="8692"/>
                  </a:cubicBezTo>
                  <a:cubicBezTo>
                    <a:pt x="4389" y="8692"/>
                    <a:pt x="4413" y="8688"/>
                    <a:pt x="4437" y="8680"/>
                  </a:cubicBezTo>
                  <a:cubicBezTo>
                    <a:pt x="4533" y="8648"/>
                    <a:pt x="4630" y="8583"/>
                    <a:pt x="4598" y="8455"/>
                  </a:cubicBezTo>
                  <a:lnTo>
                    <a:pt x="4595" y="8392"/>
                  </a:lnTo>
                  <a:lnTo>
                    <a:pt x="4595" y="8392"/>
                  </a:lnTo>
                  <a:lnTo>
                    <a:pt x="4598" y="8391"/>
                  </a:lnTo>
                  <a:lnTo>
                    <a:pt x="4594" y="8384"/>
                  </a:lnTo>
                  <a:lnTo>
                    <a:pt x="4594" y="8384"/>
                  </a:lnTo>
                  <a:lnTo>
                    <a:pt x="4212" y="194"/>
                  </a:lnTo>
                  <a:cubicBezTo>
                    <a:pt x="4212" y="97"/>
                    <a:pt x="4115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Google Shape;3955;p64">
              <a:extLst>
                <a:ext uri="{FF2B5EF4-FFF2-40B4-BE49-F238E27FC236}">
                  <a16:creationId xmlns:a16="http://schemas.microsoft.com/office/drawing/2014/main" id="{E07A2BDA-F0F1-45DA-AB19-CC9996CC6623}"/>
                </a:ext>
              </a:extLst>
            </p:cNvPr>
            <p:cNvSpPr/>
            <p:nvPr/>
          </p:nvSpPr>
          <p:spPr>
            <a:xfrm>
              <a:off x="4361250" y="3647850"/>
              <a:ext cx="329500" cy="244325"/>
            </a:xfrm>
            <a:custGeom>
              <a:avLst/>
              <a:gdLst/>
              <a:ahLst/>
              <a:cxnLst/>
              <a:rect l="l" t="t" r="r" b="b"/>
              <a:pathLst>
                <a:path w="13180" h="9773" extrusionOk="0">
                  <a:moveTo>
                    <a:pt x="1" y="0"/>
                  </a:moveTo>
                  <a:lnTo>
                    <a:pt x="2411" y="9772"/>
                  </a:lnTo>
                  <a:lnTo>
                    <a:pt x="13180" y="9772"/>
                  </a:lnTo>
                  <a:lnTo>
                    <a:pt x="11476" y="1125"/>
                  </a:lnTo>
                  <a:lnTo>
                    <a:pt x="6108" y="1125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Google Shape;3956;p64">
              <a:extLst>
                <a:ext uri="{FF2B5EF4-FFF2-40B4-BE49-F238E27FC236}">
                  <a16:creationId xmlns:a16="http://schemas.microsoft.com/office/drawing/2014/main" id="{B32F8420-B96C-4424-B9D8-640D4F54C228}"/>
                </a:ext>
              </a:extLst>
            </p:cNvPr>
            <p:cNvSpPr/>
            <p:nvPr/>
          </p:nvSpPr>
          <p:spPr>
            <a:xfrm>
              <a:off x="4355625" y="3643025"/>
              <a:ext cx="340750" cy="253950"/>
            </a:xfrm>
            <a:custGeom>
              <a:avLst/>
              <a:gdLst/>
              <a:ahLst/>
              <a:cxnLst/>
              <a:rect l="l" t="t" r="r" b="b"/>
              <a:pathLst>
                <a:path w="13630" h="10158" extrusionOk="0">
                  <a:moveTo>
                    <a:pt x="5272" y="418"/>
                  </a:moveTo>
                  <a:lnTo>
                    <a:pt x="6172" y="1447"/>
                  </a:lnTo>
                  <a:cubicBezTo>
                    <a:pt x="6204" y="1511"/>
                    <a:pt x="6269" y="1511"/>
                    <a:pt x="6333" y="1511"/>
                  </a:cubicBezTo>
                  <a:lnTo>
                    <a:pt x="11508" y="1511"/>
                  </a:lnTo>
                  <a:lnTo>
                    <a:pt x="13148" y="9740"/>
                  </a:lnTo>
                  <a:lnTo>
                    <a:pt x="2797" y="9740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2"/>
                    <a:pt x="65" y="65"/>
                  </a:cubicBezTo>
                  <a:cubicBezTo>
                    <a:pt x="33" y="129"/>
                    <a:pt x="1" y="193"/>
                    <a:pt x="33" y="257"/>
                  </a:cubicBezTo>
                  <a:lnTo>
                    <a:pt x="2444" y="9997"/>
                  </a:lnTo>
                  <a:cubicBezTo>
                    <a:pt x="2444" y="10094"/>
                    <a:pt x="2540" y="10158"/>
                    <a:pt x="2636" y="10158"/>
                  </a:cubicBezTo>
                  <a:lnTo>
                    <a:pt x="13405" y="10158"/>
                  </a:lnTo>
                  <a:cubicBezTo>
                    <a:pt x="13469" y="10158"/>
                    <a:pt x="13533" y="10126"/>
                    <a:pt x="13565" y="10094"/>
                  </a:cubicBezTo>
                  <a:cubicBezTo>
                    <a:pt x="13598" y="10029"/>
                    <a:pt x="13630" y="9965"/>
                    <a:pt x="13598" y="9901"/>
                  </a:cubicBezTo>
                  <a:lnTo>
                    <a:pt x="11894" y="1286"/>
                  </a:lnTo>
                  <a:cubicBezTo>
                    <a:pt x="11894" y="1157"/>
                    <a:pt x="11798" y="1093"/>
                    <a:pt x="11701" y="1093"/>
                  </a:cubicBezTo>
                  <a:lnTo>
                    <a:pt x="6437" y="1093"/>
                  </a:lnTo>
                  <a:lnTo>
                    <a:pt x="5529" y="65"/>
                  </a:lnTo>
                  <a:cubicBezTo>
                    <a:pt x="5465" y="32"/>
                    <a:pt x="5433" y="0"/>
                    <a:pt x="5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Google Shape;3957;p64">
              <a:extLst>
                <a:ext uri="{FF2B5EF4-FFF2-40B4-BE49-F238E27FC236}">
                  <a16:creationId xmlns:a16="http://schemas.microsoft.com/office/drawing/2014/main" id="{9B0CFAFA-BE92-449D-8A68-1DC61391CAF3}"/>
                </a:ext>
              </a:extLst>
            </p:cNvPr>
            <p:cNvSpPr/>
            <p:nvPr/>
          </p:nvSpPr>
          <p:spPr>
            <a:xfrm>
              <a:off x="3617100" y="2493050"/>
              <a:ext cx="253975" cy="908100"/>
            </a:xfrm>
            <a:custGeom>
              <a:avLst/>
              <a:gdLst/>
              <a:ahLst/>
              <a:cxnLst/>
              <a:rect l="l" t="t" r="r" b="b"/>
              <a:pathLst>
                <a:path w="10159" h="36324" extrusionOk="0">
                  <a:moveTo>
                    <a:pt x="9741" y="0"/>
                  </a:moveTo>
                  <a:lnTo>
                    <a:pt x="9741" y="10544"/>
                  </a:lnTo>
                  <a:lnTo>
                    <a:pt x="1" y="10544"/>
                  </a:lnTo>
                  <a:lnTo>
                    <a:pt x="1" y="36324"/>
                  </a:lnTo>
                  <a:lnTo>
                    <a:pt x="419" y="36324"/>
                  </a:lnTo>
                  <a:lnTo>
                    <a:pt x="419" y="10962"/>
                  </a:lnTo>
                  <a:lnTo>
                    <a:pt x="10158" y="10962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Google Shape;3958;p64">
              <a:extLst>
                <a:ext uri="{FF2B5EF4-FFF2-40B4-BE49-F238E27FC236}">
                  <a16:creationId xmlns:a16="http://schemas.microsoft.com/office/drawing/2014/main" id="{D1CCB210-C881-4D97-BCE8-EEEBDD26BDFF}"/>
                </a:ext>
              </a:extLst>
            </p:cNvPr>
            <p:cNvSpPr/>
            <p:nvPr/>
          </p:nvSpPr>
          <p:spPr>
            <a:xfrm>
              <a:off x="3711925" y="2493050"/>
              <a:ext cx="11275" cy="266025"/>
            </a:xfrm>
            <a:custGeom>
              <a:avLst/>
              <a:gdLst/>
              <a:ahLst/>
              <a:cxnLst/>
              <a:rect l="l" t="t" r="r" b="b"/>
              <a:pathLst>
                <a:path w="451" h="10641" extrusionOk="0">
                  <a:moveTo>
                    <a:pt x="1" y="0"/>
                  </a:moveTo>
                  <a:lnTo>
                    <a:pt x="1" y="10640"/>
                  </a:lnTo>
                  <a:lnTo>
                    <a:pt x="451" y="1064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Google Shape;3959;p64">
              <a:extLst>
                <a:ext uri="{FF2B5EF4-FFF2-40B4-BE49-F238E27FC236}">
                  <a16:creationId xmlns:a16="http://schemas.microsoft.com/office/drawing/2014/main" id="{52E216F7-9B77-49AE-9375-540CE66BE6FE}"/>
                </a:ext>
              </a:extLst>
            </p:cNvPr>
            <p:cNvSpPr/>
            <p:nvPr/>
          </p:nvSpPr>
          <p:spPr>
            <a:xfrm>
              <a:off x="3850150" y="24769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Google Shape;3960;p64">
              <a:extLst>
                <a:ext uri="{FF2B5EF4-FFF2-40B4-BE49-F238E27FC236}">
                  <a16:creationId xmlns:a16="http://schemas.microsoft.com/office/drawing/2014/main" id="{2FF18FA8-ABE5-4299-9222-F294D8341357}"/>
                </a:ext>
              </a:extLst>
            </p:cNvPr>
            <p:cNvSpPr/>
            <p:nvPr/>
          </p:nvSpPr>
          <p:spPr>
            <a:xfrm>
              <a:off x="3844525" y="2472150"/>
              <a:ext cx="42625" cy="41825"/>
            </a:xfrm>
            <a:custGeom>
              <a:avLst/>
              <a:gdLst/>
              <a:ahLst/>
              <a:cxnLst/>
              <a:rect l="l" t="t" r="r" b="b"/>
              <a:pathLst>
                <a:path w="1705" h="1673" extrusionOk="0">
                  <a:moveTo>
                    <a:pt x="869" y="419"/>
                  </a:moveTo>
                  <a:cubicBezTo>
                    <a:pt x="1094" y="419"/>
                    <a:pt x="1254" y="611"/>
                    <a:pt x="1254" y="836"/>
                  </a:cubicBezTo>
                  <a:cubicBezTo>
                    <a:pt x="1254" y="1061"/>
                    <a:pt x="1094" y="1254"/>
                    <a:pt x="869" y="1254"/>
                  </a:cubicBezTo>
                  <a:cubicBezTo>
                    <a:pt x="611" y="1254"/>
                    <a:pt x="451" y="1061"/>
                    <a:pt x="451" y="836"/>
                  </a:cubicBezTo>
                  <a:cubicBezTo>
                    <a:pt x="451" y="611"/>
                    <a:pt x="611" y="419"/>
                    <a:pt x="869" y="419"/>
                  </a:cubicBezTo>
                  <a:close/>
                  <a:moveTo>
                    <a:pt x="869" y="1"/>
                  </a:moveTo>
                  <a:cubicBezTo>
                    <a:pt x="386" y="1"/>
                    <a:pt x="1" y="354"/>
                    <a:pt x="1" y="836"/>
                  </a:cubicBezTo>
                  <a:cubicBezTo>
                    <a:pt x="1" y="1286"/>
                    <a:pt x="386" y="1672"/>
                    <a:pt x="869" y="1672"/>
                  </a:cubicBezTo>
                  <a:cubicBezTo>
                    <a:pt x="1319" y="1672"/>
                    <a:pt x="1704" y="1286"/>
                    <a:pt x="1704" y="836"/>
                  </a:cubicBezTo>
                  <a:cubicBezTo>
                    <a:pt x="1704" y="354"/>
                    <a:pt x="1319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Google Shape;3961;p64">
              <a:extLst>
                <a:ext uri="{FF2B5EF4-FFF2-40B4-BE49-F238E27FC236}">
                  <a16:creationId xmlns:a16="http://schemas.microsoft.com/office/drawing/2014/main" id="{123DC65A-537F-4D3C-A16E-50D65639EA6A}"/>
                </a:ext>
              </a:extLst>
            </p:cNvPr>
            <p:cNvSpPr/>
            <p:nvPr/>
          </p:nvSpPr>
          <p:spPr>
            <a:xfrm>
              <a:off x="3702300" y="247697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43" y="1"/>
                  </a:moveTo>
                  <a:cubicBezTo>
                    <a:pt x="289" y="1"/>
                    <a:pt x="0" y="290"/>
                    <a:pt x="0" y="643"/>
                  </a:cubicBezTo>
                  <a:cubicBezTo>
                    <a:pt x="0" y="997"/>
                    <a:pt x="289" y="1254"/>
                    <a:pt x="643" y="1254"/>
                  </a:cubicBezTo>
                  <a:cubicBezTo>
                    <a:pt x="997" y="1254"/>
                    <a:pt x="1254" y="997"/>
                    <a:pt x="1254" y="643"/>
                  </a:cubicBezTo>
                  <a:cubicBezTo>
                    <a:pt x="1254" y="290"/>
                    <a:pt x="997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3962;p64">
              <a:extLst>
                <a:ext uri="{FF2B5EF4-FFF2-40B4-BE49-F238E27FC236}">
                  <a16:creationId xmlns:a16="http://schemas.microsoft.com/office/drawing/2014/main" id="{95A66A27-5A37-48A7-A869-2A0061806E40}"/>
                </a:ext>
              </a:extLst>
            </p:cNvPr>
            <p:cNvSpPr/>
            <p:nvPr/>
          </p:nvSpPr>
          <p:spPr>
            <a:xfrm>
              <a:off x="3697475" y="247215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6"/>
                  </a:cubicBezTo>
                  <a:cubicBezTo>
                    <a:pt x="0" y="1286"/>
                    <a:pt x="354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3963;p64">
              <a:extLst>
                <a:ext uri="{FF2B5EF4-FFF2-40B4-BE49-F238E27FC236}">
                  <a16:creationId xmlns:a16="http://schemas.microsoft.com/office/drawing/2014/main" id="{A059A02E-B08C-41D2-AA9C-93B81BC0C04B}"/>
                </a:ext>
              </a:extLst>
            </p:cNvPr>
            <p:cNvSpPr/>
            <p:nvPr/>
          </p:nvSpPr>
          <p:spPr>
            <a:xfrm>
              <a:off x="3163075" y="2504300"/>
              <a:ext cx="87625" cy="532825"/>
            </a:xfrm>
            <a:custGeom>
              <a:avLst/>
              <a:gdLst/>
              <a:ahLst/>
              <a:cxnLst/>
              <a:rect l="l" t="t" r="r" b="b"/>
              <a:pathLst>
                <a:path w="3505" h="21313" extrusionOk="0">
                  <a:moveTo>
                    <a:pt x="0" y="0"/>
                  </a:moveTo>
                  <a:lnTo>
                    <a:pt x="0" y="7779"/>
                  </a:lnTo>
                  <a:lnTo>
                    <a:pt x="3086" y="10865"/>
                  </a:lnTo>
                  <a:lnTo>
                    <a:pt x="3086" y="21312"/>
                  </a:lnTo>
                  <a:lnTo>
                    <a:pt x="3504" y="21312"/>
                  </a:lnTo>
                  <a:lnTo>
                    <a:pt x="3504" y="10672"/>
                  </a:lnTo>
                  <a:lnTo>
                    <a:pt x="450" y="7619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3964;p64">
              <a:extLst>
                <a:ext uri="{FF2B5EF4-FFF2-40B4-BE49-F238E27FC236}">
                  <a16:creationId xmlns:a16="http://schemas.microsoft.com/office/drawing/2014/main" id="{BC405929-16F5-4F26-9E8D-7A7030856902}"/>
                </a:ext>
              </a:extLst>
            </p:cNvPr>
            <p:cNvSpPr/>
            <p:nvPr/>
          </p:nvSpPr>
          <p:spPr>
            <a:xfrm>
              <a:off x="3153425" y="2481000"/>
              <a:ext cx="31375" cy="31350"/>
            </a:xfrm>
            <a:custGeom>
              <a:avLst/>
              <a:gdLst/>
              <a:ahLst/>
              <a:cxnLst/>
              <a:rect l="l" t="t" r="r" b="b"/>
              <a:pathLst>
                <a:path w="1255" h="1254" extrusionOk="0">
                  <a:moveTo>
                    <a:pt x="611" y="0"/>
                  </a:moveTo>
                  <a:cubicBezTo>
                    <a:pt x="258" y="0"/>
                    <a:pt x="1" y="290"/>
                    <a:pt x="1" y="611"/>
                  </a:cubicBezTo>
                  <a:cubicBezTo>
                    <a:pt x="1" y="965"/>
                    <a:pt x="258" y="1254"/>
                    <a:pt x="611" y="1254"/>
                  </a:cubicBezTo>
                  <a:cubicBezTo>
                    <a:pt x="965" y="1254"/>
                    <a:pt x="1254" y="965"/>
                    <a:pt x="1254" y="611"/>
                  </a:cubicBezTo>
                  <a:cubicBezTo>
                    <a:pt x="1254" y="290"/>
                    <a:pt x="965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3965;p64">
              <a:extLst>
                <a:ext uri="{FF2B5EF4-FFF2-40B4-BE49-F238E27FC236}">
                  <a16:creationId xmlns:a16="http://schemas.microsoft.com/office/drawing/2014/main" id="{90DABE48-03E4-4311-93BD-01D5218E89CA}"/>
                </a:ext>
              </a:extLst>
            </p:cNvPr>
            <p:cNvSpPr/>
            <p:nvPr/>
          </p:nvSpPr>
          <p:spPr>
            <a:xfrm>
              <a:off x="3147800" y="2475375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0"/>
                  </a:moveTo>
                  <a:cubicBezTo>
                    <a:pt x="386" y="0"/>
                    <a:pt x="1" y="386"/>
                    <a:pt x="1" y="836"/>
                  </a:cubicBezTo>
                  <a:cubicBezTo>
                    <a:pt x="1" y="1318"/>
                    <a:pt x="386" y="1672"/>
                    <a:pt x="836" y="1672"/>
                  </a:cubicBezTo>
                  <a:cubicBezTo>
                    <a:pt x="1286" y="1672"/>
                    <a:pt x="1672" y="1318"/>
                    <a:pt x="1672" y="836"/>
                  </a:cubicBezTo>
                  <a:cubicBezTo>
                    <a:pt x="1672" y="386"/>
                    <a:pt x="128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3966;p64">
              <a:extLst>
                <a:ext uri="{FF2B5EF4-FFF2-40B4-BE49-F238E27FC236}">
                  <a16:creationId xmlns:a16="http://schemas.microsoft.com/office/drawing/2014/main" id="{6EA952DF-2677-4B42-9421-3F18FD963FE0}"/>
                </a:ext>
              </a:extLst>
            </p:cNvPr>
            <p:cNvSpPr/>
            <p:nvPr/>
          </p:nvSpPr>
          <p:spPr>
            <a:xfrm>
              <a:off x="2753225" y="2987275"/>
              <a:ext cx="488625" cy="170375"/>
            </a:xfrm>
            <a:custGeom>
              <a:avLst/>
              <a:gdLst/>
              <a:ahLst/>
              <a:cxnLst/>
              <a:rect l="l" t="t" r="r" b="b"/>
              <a:pathLst>
                <a:path w="19545" h="6815" extrusionOk="0">
                  <a:moveTo>
                    <a:pt x="1" y="0"/>
                  </a:moveTo>
                  <a:lnTo>
                    <a:pt x="1" y="418"/>
                  </a:lnTo>
                  <a:lnTo>
                    <a:pt x="11219" y="418"/>
                  </a:lnTo>
                  <a:lnTo>
                    <a:pt x="11219" y="6815"/>
                  </a:lnTo>
                  <a:lnTo>
                    <a:pt x="19544" y="6815"/>
                  </a:lnTo>
                  <a:lnTo>
                    <a:pt x="19544" y="6365"/>
                  </a:lnTo>
                  <a:lnTo>
                    <a:pt x="11637" y="6365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Google Shape;3967;p64">
              <a:extLst>
                <a:ext uri="{FF2B5EF4-FFF2-40B4-BE49-F238E27FC236}">
                  <a16:creationId xmlns:a16="http://schemas.microsoft.com/office/drawing/2014/main" id="{B8D97278-0D9F-4E4C-8A1D-8A4B484C4C0C}"/>
                </a:ext>
              </a:extLst>
            </p:cNvPr>
            <p:cNvSpPr/>
            <p:nvPr/>
          </p:nvSpPr>
          <p:spPr>
            <a:xfrm>
              <a:off x="2737150" y="29768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Google Shape;3968;p64">
              <a:extLst>
                <a:ext uri="{FF2B5EF4-FFF2-40B4-BE49-F238E27FC236}">
                  <a16:creationId xmlns:a16="http://schemas.microsoft.com/office/drawing/2014/main" id="{B88BA047-5FD2-4648-81A2-44B5DF631F34}"/>
                </a:ext>
              </a:extLst>
            </p:cNvPr>
            <p:cNvSpPr/>
            <p:nvPr/>
          </p:nvSpPr>
          <p:spPr>
            <a:xfrm>
              <a:off x="2732325" y="29720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Google Shape;3969;p64">
              <a:extLst>
                <a:ext uri="{FF2B5EF4-FFF2-40B4-BE49-F238E27FC236}">
                  <a16:creationId xmlns:a16="http://schemas.microsoft.com/office/drawing/2014/main" id="{C993B06B-FA24-4D91-A4F9-3F28093DF6AD}"/>
                </a:ext>
              </a:extLst>
            </p:cNvPr>
            <p:cNvSpPr/>
            <p:nvPr/>
          </p:nvSpPr>
          <p:spPr>
            <a:xfrm>
              <a:off x="2463125" y="3198625"/>
              <a:ext cx="1296250" cy="180825"/>
            </a:xfrm>
            <a:custGeom>
              <a:avLst/>
              <a:gdLst/>
              <a:ahLst/>
              <a:cxnLst/>
              <a:rect l="l" t="t" r="r" b="b"/>
              <a:pathLst>
                <a:path w="51850" h="7233" extrusionOk="0">
                  <a:moveTo>
                    <a:pt x="1" y="0"/>
                  </a:moveTo>
                  <a:lnTo>
                    <a:pt x="1" y="418"/>
                  </a:lnTo>
                  <a:lnTo>
                    <a:pt x="9033" y="418"/>
                  </a:lnTo>
                  <a:lnTo>
                    <a:pt x="9033" y="7233"/>
                  </a:lnTo>
                  <a:lnTo>
                    <a:pt x="51849" y="7233"/>
                  </a:lnTo>
                  <a:lnTo>
                    <a:pt x="51849" y="6815"/>
                  </a:lnTo>
                  <a:lnTo>
                    <a:pt x="9451" y="6815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Google Shape;3970;p64">
              <a:extLst>
                <a:ext uri="{FF2B5EF4-FFF2-40B4-BE49-F238E27FC236}">
                  <a16:creationId xmlns:a16="http://schemas.microsoft.com/office/drawing/2014/main" id="{E84E407C-50E8-493D-9CCC-40457FFF8E55}"/>
                </a:ext>
              </a:extLst>
            </p:cNvPr>
            <p:cNvSpPr/>
            <p:nvPr/>
          </p:nvSpPr>
          <p:spPr>
            <a:xfrm>
              <a:off x="2447850" y="3188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58"/>
                    <a:pt x="1" y="611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4" y="965"/>
                    <a:pt x="1254" y="611"/>
                  </a:cubicBezTo>
                  <a:cubicBezTo>
                    <a:pt x="1254" y="258"/>
                    <a:pt x="997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Google Shape;3971;p64">
              <a:extLst>
                <a:ext uri="{FF2B5EF4-FFF2-40B4-BE49-F238E27FC236}">
                  <a16:creationId xmlns:a16="http://schemas.microsoft.com/office/drawing/2014/main" id="{BDF66F8F-6067-4C20-8B39-7AF86A6166B2}"/>
                </a:ext>
              </a:extLst>
            </p:cNvPr>
            <p:cNvSpPr/>
            <p:nvPr/>
          </p:nvSpPr>
          <p:spPr>
            <a:xfrm>
              <a:off x="2443025" y="3182550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0"/>
                  </a:moveTo>
                  <a:cubicBezTo>
                    <a:pt x="355" y="0"/>
                    <a:pt x="1" y="386"/>
                    <a:pt x="1" y="836"/>
                  </a:cubicBezTo>
                  <a:cubicBezTo>
                    <a:pt x="1" y="1318"/>
                    <a:pt x="355" y="1672"/>
                    <a:pt x="837" y="1672"/>
                  </a:cubicBezTo>
                  <a:cubicBezTo>
                    <a:pt x="1287" y="1672"/>
                    <a:pt x="1672" y="1318"/>
                    <a:pt x="1672" y="836"/>
                  </a:cubicBezTo>
                  <a:cubicBezTo>
                    <a:pt x="1672" y="386"/>
                    <a:pt x="128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3972;p64">
              <a:extLst>
                <a:ext uri="{FF2B5EF4-FFF2-40B4-BE49-F238E27FC236}">
                  <a16:creationId xmlns:a16="http://schemas.microsoft.com/office/drawing/2014/main" id="{CD0990C1-9CD5-4BBE-B7FE-980F9EA6FFA1}"/>
                </a:ext>
              </a:extLst>
            </p:cNvPr>
            <p:cNvSpPr/>
            <p:nvPr/>
          </p:nvSpPr>
          <p:spPr>
            <a:xfrm>
              <a:off x="2906725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14272" y="1"/>
                  </a:moveTo>
                  <a:lnTo>
                    <a:pt x="14272" y="5497"/>
                  </a:lnTo>
                  <a:lnTo>
                    <a:pt x="10544" y="5497"/>
                  </a:lnTo>
                  <a:lnTo>
                    <a:pt x="10544" y="11862"/>
                  </a:lnTo>
                  <a:lnTo>
                    <a:pt x="0" y="11862"/>
                  </a:lnTo>
                  <a:lnTo>
                    <a:pt x="0" y="12280"/>
                  </a:lnTo>
                  <a:lnTo>
                    <a:pt x="10961" y="12280"/>
                  </a:lnTo>
                  <a:lnTo>
                    <a:pt x="10961" y="5915"/>
                  </a:lnTo>
                  <a:lnTo>
                    <a:pt x="14722" y="5915"/>
                  </a:lnTo>
                  <a:lnTo>
                    <a:pt x="14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Google Shape;3973;p64">
              <a:extLst>
                <a:ext uri="{FF2B5EF4-FFF2-40B4-BE49-F238E27FC236}">
                  <a16:creationId xmlns:a16="http://schemas.microsoft.com/office/drawing/2014/main" id="{FE0EC495-5B37-44E0-8ED9-CD7C49B9554B}"/>
                </a:ext>
              </a:extLst>
            </p:cNvPr>
            <p:cNvSpPr/>
            <p:nvPr/>
          </p:nvSpPr>
          <p:spPr>
            <a:xfrm>
              <a:off x="2892250" y="3755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3974;p64">
              <a:extLst>
                <a:ext uri="{FF2B5EF4-FFF2-40B4-BE49-F238E27FC236}">
                  <a16:creationId xmlns:a16="http://schemas.microsoft.com/office/drawing/2014/main" id="{C4B83211-765D-44EA-BBBD-25EC55045834}"/>
                </a:ext>
              </a:extLst>
            </p:cNvPr>
            <p:cNvSpPr/>
            <p:nvPr/>
          </p:nvSpPr>
          <p:spPr>
            <a:xfrm>
              <a:off x="2887425" y="37507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4" y="611"/>
                    <a:pt x="1254" y="836"/>
                  </a:cubicBezTo>
                  <a:cubicBezTo>
                    <a:pt x="1254" y="1061"/>
                    <a:pt x="1062" y="1254"/>
                    <a:pt x="837" y="1254"/>
                  </a:cubicBezTo>
                  <a:cubicBezTo>
                    <a:pt x="579" y="1254"/>
                    <a:pt x="419" y="1061"/>
                    <a:pt x="419" y="836"/>
                  </a:cubicBezTo>
                  <a:cubicBezTo>
                    <a:pt x="419" y="611"/>
                    <a:pt x="579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3975;p64">
              <a:extLst>
                <a:ext uri="{FF2B5EF4-FFF2-40B4-BE49-F238E27FC236}">
                  <a16:creationId xmlns:a16="http://schemas.microsoft.com/office/drawing/2014/main" id="{57561605-E49C-4C14-9ABA-413C244A2A6F}"/>
                </a:ext>
              </a:extLst>
            </p:cNvPr>
            <p:cNvSpPr/>
            <p:nvPr/>
          </p:nvSpPr>
          <p:spPr>
            <a:xfrm>
              <a:off x="3579350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0" y="1"/>
                  </a:moveTo>
                  <a:lnTo>
                    <a:pt x="0" y="5915"/>
                  </a:lnTo>
                  <a:lnTo>
                    <a:pt x="3729" y="5915"/>
                  </a:lnTo>
                  <a:lnTo>
                    <a:pt x="3729" y="12280"/>
                  </a:lnTo>
                  <a:lnTo>
                    <a:pt x="14722" y="12280"/>
                  </a:lnTo>
                  <a:lnTo>
                    <a:pt x="14722" y="11862"/>
                  </a:lnTo>
                  <a:lnTo>
                    <a:pt x="4147" y="11862"/>
                  </a:lnTo>
                  <a:lnTo>
                    <a:pt x="4147" y="5497"/>
                  </a:lnTo>
                  <a:lnTo>
                    <a:pt x="418" y="549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3976;p64">
              <a:extLst>
                <a:ext uri="{FF2B5EF4-FFF2-40B4-BE49-F238E27FC236}">
                  <a16:creationId xmlns:a16="http://schemas.microsoft.com/office/drawing/2014/main" id="{36F1C6B3-55BE-4562-AB25-4EE95E22D9E2}"/>
                </a:ext>
              </a:extLst>
            </p:cNvPr>
            <p:cNvSpPr/>
            <p:nvPr/>
          </p:nvSpPr>
          <p:spPr>
            <a:xfrm>
              <a:off x="3930525" y="375552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11" y="0"/>
                  </a:moveTo>
                  <a:cubicBezTo>
                    <a:pt x="257" y="0"/>
                    <a:pt x="0" y="290"/>
                    <a:pt x="0" y="643"/>
                  </a:cubicBezTo>
                  <a:cubicBezTo>
                    <a:pt x="0" y="997"/>
                    <a:pt x="257" y="1254"/>
                    <a:pt x="611" y="1254"/>
                  </a:cubicBezTo>
                  <a:cubicBezTo>
                    <a:pt x="964" y="1254"/>
                    <a:pt x="1254" y="997"/>
                    <a:pt x="1254" y="643"/>
                  </a:cubicBezTo>
                  <a:cubicBezTo>
                    <a:pt x="1254" y="290"/>
                    <a:pt x="96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3977;p64">
              <a:extLst>
                <a:ext uri="{FF2B5EF4-FFF2-40B4-BE49-F238E27FC236}">
                  <a16:creationId xmlns:a16="http://schemas.microsoft.com/office/drawing/2014/main" id="{39C66583-E816-4DAC-A6BB-C91E0BA5AEB7}"/>
                </a:ext>
              </a:extLst>
            </p:cNvPr>
            <p:cNvSpPr/>
            <p:nvPr/>
          </p:nvSpPr>
          <p:spPr>
            <a:xfrm>
              <a:off x="3924900" y="375070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1"/>
                  </a:moveTo>
                  <a:cubicBezTo>
                    <a:pt x="386" y="1"/>
                    <a:pt x="0" y="354"/>
                    <a:pt x="0" y="836"/>
                  </a:cubicBezTo>
                  <a:cubicBezTo>
                    <a:pt x="0" y="1286"/>
                    <a:pt x="386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" name="Google Shape;3978;p64">
              <a:extLst>
                <a:ext uri="{FF2B5EF4-FFF2-40B4-BE49-F238E27FC236}">
                  <a16:creationId xmlns:a16="http://schemas.microsoft.com/office/drawing/2014/main" id="{72A26C82-AC61-4556-84E3-15E9F67C17A4}"/>
                </a:ext>
              </a:extLst>
            </p:cNvPr>
            <p:cNvSpPr/>
            <p:nvPr/>
          </p:nvSpPr>
          <p:spPr>
            <a:xfrm>
              <a:off x="3717550" y="3065225"/>
              <a:ext cx="429150" cy="208150"/>
            </a:xfrm>
            <a:custGeom>
              <a:avLst/>
              <a:gdLst/>
              <a:ahLst/>
              <a:cxnLst/>
              <a:rect l="l" t="t" r="r" b="b"/>
              <a:pathLst>
                <a:path w="17166" h="8326" extrusionOk="0">
                  <a:moveTo>
                    <a:pt x="12537" y="0"/>
                  </a:moveTo>
                  <a:lnTo>
                    <a:pt x="12537" y="2829"/>
                  </a:lnTo>
                  <a:lnTo>
                    <a:pt x="7491" y="2829"/>
                  </a:lnTo>
                  <a:lnTo>
                    <a:pt x="7491" y="7908"/>
                  </a:lnTo>
                  <a:lnTo>
                    <a:pt x="1" y="7908"/>
                  </a:lnTo>
                  <a:lnTo>
                    <a:pt x="1" y="8326"/>
                  </a:lnTo>
                  <a:lnTo>
                    <a:pt x="7908" y="8326"/>
                  </a:lnTo>
                  <a:lnTo>
                    <a:pt x="7908" y="3279"/>
                  </a:lnTo>
                  <a:lnTo>
                    <a:pt x="12955" y="3279"/>
                  </a:lnTo>
                  <a:lnTo>
                    <a:pt x="12955" y="418"/>
                  </a:lnTo>
                  <a:lnTo>
                    <a:pt x="17166" y="418"/>
                  </a:lnTo>
                  <a:lnTo>
                    <a:pt x="17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Google Shape;3979;p64">
              <a:extLst>
                <a:ext uri="{FF2B5EF4-FFF2-40B4-BE49-F238E27FC236}">
                  <a16:creationId xmlns:a16="http://schemas.microsoft.com/office/drawing/2014/main" id="{D47EF0B4-DEDC-4F65-97B3-6D5DD32A6B1C}"/>
                </a:ext>
              </a:extLst>
            </p:cNvPr>
            <p:cNvSpPr/>
            <p:nvPr/>
          </p:nvSpPr>
          <p:spPr>
            <a:xfrm>
              <a:off x="4137850" y="30507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3" y="1"/>
                  </a:moveTo>
                  <a:cubicBezTo>
                    <a:pt x="290" y="1"/>
                    <a:pt x="0" y="290"/>
                    <a:pt x="0" y="644"/>
                  </a:cubicBezTo>
                  <a:cubicBezTo>
                    <a:pt x="0" y="997"/>
                    <a:pt x="290" y="1254"/>
                    <a:pt x="643" y="1254"/>
                  </a:cubicBezTo>
                  <a:cubicBezTo>
                    <a:pt x="965" y="1254"/>
                    <a:pt x="1254" y="997"/>
                    <a:pt x="1254" y="644"/>
                  </a:cubicBezTo>
                  <a:cubicBezTo>
                    <a:pt x="1254" y="290"/>
                    <a:pt x="965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" name="Google Shape;3980;p64">
              <a:extLst>
                <a:ext uri="{FF2B5EF4-FFF2-40B4-BE49-F238E27FC236}">
                  <a16:creationId xmlns:a16="http://schemas.microsoft.com/office/drawing/2014/main" id="{87CAAB55-BB22-4DCF-854D-D8DA3B4E930D}"/>
                </a:ext>
              </a:extLst>
            </p:cNvPr>
            <p:cNvSpPr/>
            <p:nvPr/>
          </p:nvSpPr>
          <p:spPr>
            <a:xfrm>
              <a:off x="4133025" y="3045925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5"/>
                    <a:pt x="836" y="1255"/>
                  </a:cubicBezTo>
                  <a:cubicBezTo>
                    <a:pt x="611" y="1255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1" y="387"/>
                    <a:pt x="1" y="837"/>
                  </a:cubicBezTo>
                  <a:cubicBezTo>
                    <a:pt x="1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87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Google Shape;3981;p64">
              <a:extLst>
                <a:ext uri="{FF2B5EF4-FFF2-40B4-BE49-F238E27FC236}">
                  <a16:creationId xmlns:a16="http://schemas.microsoft.com/office/drawing/2014/main" id="{374BBCBE-A98F-42EC-8489-1E5C268F2F2D}"/>
                </a:ext>
              </a:extLst>
            </p:cNvPr>
            <p:cNvSpPr/>
            <p:nvPr/>
          </p:nvSpPr>
          <p:spPr>
            <a:xfrm>
              <a:off x="3828450" y="3381050"/>
              <a:ext cx="499875" cy="175200"/>
            </a:xfrm>
            <a:custGeom>
              <a:avLst/>
              <a:gdLst/>
              <a:ahLst/>
              <a:cxnLst/>
              <a:rect l="l" t="t" r="r" b="b"/>
              <a:pathLst>
                <a:path w="19995" h="7008" extrusionOk="0">
                  <a:moveTo>
                    <a:pt x="1" y="0"/>
                  </a:moveTo>
                  <a:lnTo>
                    <a:pt x="1" y="418"/>
                  </a:lnTo>
                  <a:lnTo>
                    <a:pt x="13630" y="418"/>
                  </a:lnTo>
                  <a:lnTo>
                    <a:pt x="13630" y="4147"/>
                  </a:lnTo>
                  <a:lnTo>
                    <a:pt x="19577" y="4147"/>
                  </a:lnTo>
                  <a:lnTo>
                    <a:pt x="19577" y="7008"/>
                  </a:lnTo>
                  <a:lnTo>
                    <a:pt x="19995" y="7008"/>
                  </a:lnTo>
                  <a:lnTo>
                    <a:pt x="19995" y="3729"/>
                  </a:lnTo>
                  <a:lnTo>
                    <a:pt x="14048" y="3729"/>
                  </a:lnTo>
                  <a:lnTo>
                    <a:pt x="14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3982;p64">
              <a:extLst>
                <a:ext uri="{FF2B5EF4-FFF2-40B4-BE49-F238E27FC236}">
                  <a16:creationId xmlns:a16="http://schemas.microsoft.com/office/drawing/2014/main" id="{7E32FD33-8B1B-4453-B1ED-BDCB9FE4F2F6}"/>
                </a:ext>
              </a:extLst>
            </p:cNvPr>
            <p:cNvSpPr/>
            <p:nvPr/>
          </p:nvSpPr>
          <p:spPr>
            <a:xfrm>
              <a:off x="4307400" y="35506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4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5" y="965"/>
                    <a:pt x="1255" y="644"/>
                  </a:cubicBezTo>
                  <a:cubicBezTo>
                    <a:pt x="1255" y="290"/>
                    <a:pt x="997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3983;p64">
              <a:extLst>
                <a:ext uri="{FF2B5EF4-FFF2-40B4-BE49-F238E27FC236}">
                  <a16:creationId xmlns:a16="http://schemas.microsoft.com/office/drawing/2014/main" id="{D9888919-87AE-4359-9ADC-B63F1EEFE958}"/>
                </a:ext>
              </a:extLst>
            </p:cNvPr>
            <p:cNvSpPr/>
            <p:nvPr/>
          </p:nvSpPr>
          <p:spPr>
            <a:xfrm>
              <a:off x="4302600" y="3545775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4"/>
                    <a:pt x="836" y="1254"/>
                  </a:cubicBezTo>
                  <a:cubicBezTo>
                    <a:pt x="611" y="1254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7"/>
                  </a:cubicBezTo>
                  <a:cubicBezTo>
                    <a:pt x="0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3984;p64">
              <a:extLst>
                <a:ext uri="{FF2B5EF4-FFF2-40B4-BE49-F238E27FC236}">
                  <a16:creationId xmlns:a16="http://schemas.microsoft.com/office/drawing/2014/main" id="{B7BFD6ED-024E-405D-BD55-716BFFB50C00}"/>
                </a:ext>
              </a:extLst>
            </p:cNvPr>
            <p:cNvSpPr/>
            <p:nvPr/>
          </p:nvSpPr>
          <p:spPr>
            <a:xfrm>
              <a:off x="2974225" y="2715850"/>
              <a:ext cx="920950" cy="791375"/>
            </a:xfrm>
            <a:custGeom>
              <a:avLst/>
              <a:gdLst/>
              <a:ahLst/>
              <a:cxnLst/>
              <a:rect l="l" t="t" r="r" b="b"/>
              <a:pathLst>
                <a:path w="36838" h="31655" extrusionOk="0">
                  <a:moveTo>
                    <a:pt x="18415" y="1"/>
                  </a:moveTo>
                  <a:cubicBezTo>
                    <a:pt x="17945" y="1"/>
                    <a:pt x="17471" y="234"/>
                    <a:pt x="17198" y="700"/>
                  </a:cubicBezTo>
                  <a:lnTo>
                    <a:pt x="547" y="29565"/>
                  </a:lnTo>
                  <a:cubicBezTo>
                    <a:pt x="0" y="30498"/>
                    <a:pt x="675" y="31655"/>
                    <a:pt x="1736" y="31655"/>
                  </a:cubicBezTo>
                  <a:lnTo>
                    <a:pt x="35070" y="31655"/>
                  </a:lnTo>
                  <a:cubicBezTo>
                    <a:pt x="36163" y="31655"/>
                    <a:pt x="36838" y="30498"/>
                    <a:pt x="36291" y="29565"/>
                  </a:cubicBezTo>
                  <a:lnTo>
                    <a:pt x="19608" y="700"/>
                  </a:lnTo>
                  <a:cubicBezTo>
                    <a:pt x="19351" y="234"/>
                    <a:pt x="18885" y="1"/>
                    <a:pt x="18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Google Shape;3985;p64">
              <a:extLst>
                <a:ext uri="{FF2B5EF4-FFF2-40B4-BE49-F238E27FC236}">
                  <a16:creationId xmlns:a16="http://schemas.microsoft.com/office/drawing/2014/main" id="{FA0D0ABC-DAF8-42A8-8347-D05DEF468018}"/>
                </a:ext>
              </a:extLst>
            </p:cNvPr>
            <p:cNvSpPr/>
            <p:nvPr/>
          </p:nvSpPr>
          <p:spPr>
            <a:xfrm>
              <a:off x="2977425" y="2710025"/>
              <a:ext cx="914550" cy="802825"/>
            </a:xfrm>
            <a:custGeom>
              <a:avLst/>
              <a:gdLst/>
              <a:ahLst/>
              <a:cxnLst/>
              <a:rect l="l" t="t" r="r" b="b"/>
              <a:pathLst>
                <a:path w="36582" h="32113" extrusionOk="0">
                  <a:moveTo>
                    <a:pt x="18291" y="451"/>
                  </a:moveTo>
                  <a:cubicBezTo>
                    <a:pt x="18677" y="451"/>
                    <a:pt x="19095" y="643"/>
                    <a:pt x="19320" y="1029"/>
                  </a:cubicBezTo>
                  <a:lnTo>
                    <a:pt x="35970" y="29895"/>
                  </a:lnTo>
                  <a:cubicBezTo>
                    <a:pt x="36099" y="30088"/>
                    <a:pt x="36131" y="30313"/>
                    <a:pt x="36131" y="30506"/>
                  </a:cubicBezTo>
                  <a:cubicBezTo>
                    <a:pt x="36131" y="30795"/>
                    <a:pt x="36035" y="31116"/>
                    <a:pt x="35810" y="31309"/>
                  </a:cubicBezTo>
                  <a:cubicBezTo>
                    <a:pt x="35585" y="31534"/>
                    <a:pt x="35295" y="31695"/>
                    <a:pt x="34942" y="31695"/>
                  </a:cubicBezTo>
                  <a:lnTo>
                    <a:pt x="1608" y="31695"/>
                  </a:lnTo>
                  <a:cubicBezTo>
                    <a:pt x="1255" y="31695"/>
                    <a:pt x="965" y="31534"/>
                    <a:pt x="772" y="31309"/>
                  </a:cubicBezTo>
                  <a:cubicBezTo>
                    <a:pt x="547" y="31116"/>
                    <a:pt x="419" y="30795"/>
                    <a:pt x="419" y="30506"/>
                  </a:cubicBezTo>
                  <a:cubicBezTo>
                    <a:pt x="419" y="30313"/>
                    <a:pt x="483" y="30088"/>
                    <a:pt x="580" y="29895"/>
                  </a:cubicBezTo>
                  <a:lnTo>
                    <a:pt x="17262" y="1029"/>
                  </a:lnTo>
                  <a:cubicBezTo>
                    <a:pt x="17487" y="643"/>
                    <a:pt x="17873" y="451"/>
                    <a:pt x="18291" y="451"/>
                  </a:cubicBezTo>
                  <a:close/>
                  <a:moveTo>
                    <a:pt x="18291" y="0"/>
                  </a:moveTo>
                  <a:cubicBezTo>
                    <a:pt x="17745" y="0"/>
                    <a:pt x="17198" y="290"/>
                    <a:pt x="16877" y="804"/>
                  </a:cubicBezTo>
                  <a:lnTo>
                    <a:pt x="226" y="29702"/>
                  </a:lnTo>
                  <a:cubicBezTo>
                    <a:pt x="65" y="29959"/>
                    <a:pt x="1" y="30216"/>
                    <a:pt x="1" y="30506"/>
                  </a:cubicBezTo>
                  <a:cubicBezTo>
                    <a:pt x="1" y="30924"/>
                    <a:pt x="162" y="31309"/>
                    <a:pt x="451" y="31631"/>
                  </a:cubicBezTo>
                  <a:cubicBezTo>
                    <a:pt x="740" y="31920"/>
                    <a:pt x="1158" y="32113"/>
                    <a:pt x="1608" y="32113"/>
                  </a:cubicBezTo>
                  <a:lnTo>
                    <a:pt x="34942" y="32113"/>
                  </a:lnTo>
                  <a:cubicBezTo>
                    <a:pt x="35424" y="32113"/>
                    <a:pt x="35842" y="31920"/>
                    <a:pt x="36099" y="31631"/>
                  </a:cubicBezTo>
                  <a:cubicBezTo>
                    <a:pt x="36388" y="31309"/>
                    <a:pt x="36581" y="30924"/>
                    <a:pt x="36581" y="30506"/>
                  </a:cubicBezTo>
                  <a:cubicBezTo>
                    <a:pt x="36581" y="30216"/>
                    <a:pt x="36485" y="29959"/>
                    <a:pt x="36356" y="29702"/>
                  </a:cubicBezTo>
                  <a:lnTo>
                    <a:pt x="19673" y="804"/>
                  </a:lnTo>
                  <a:cubicBezTo>
                    <a:pt x="19384" y="290"/>
                    <a:pt x="18838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" name="Google Shape;3986;p64">
              <a:extLst>
                <a:ext uri="{FF2B5EF4-FFF2-40B4-BE49-F238E27FC236}">
                  <a16:creationId xmlns:a16="http://schemas.microsoft.com/office/drawing/2014/main" id="{AE386C2B-EBCD-42CA-AA26-5F70726FE7A3}"/>
                </a:ext>
              </a:extLst>
            </p:cNvPr>
            <p:cNvSpPr/>
            <p:nvPr/>
          </p:nvSpPr>
          <p:spPr>
            <a:xfrm>
              <a:off x="3012800" y="2747600"/>
              <a:ext cx="843800" cy="729900"/>
            </a:xfrm>
            <a:custGeom>
              <a:avLst/>
              <a:gdLst/>
              <a:ahLst/>
              <a:cxnLst/>
              <a:rect l="l" t="t" r="r" b="b"/>
              <a:pathLst>
                <a:path w="33752" h="29196" extrusionOk="0">
                  <a:moveTo>
                    <a:pt x="16876" y="0"/>
                  </a:moveTo>
                  <a:cubicBezTo>
                    <a:pt x="16764" y="0"/>
                    <a:pt x="16651" y="56"/>
                    <a:pt x="16587" y="169"/>
                  </a:cubicBezTo>
                  <a:lnTo>
                    <a:pt x="129" y="28681"/>
                  </a:lnTo>
                  <a:cubicBezTo>
                    <a:pt x="0" y="28906"/>
                    <a:pt x="161" y="29195"/>
                    <a:pt x="418" y="29195"/>
                  </a:cubicBezTo>
                  <a:lnTo>
                    <a:pt x="33334" y="29195"/>
                  </a:lnTo>
                  <a:cubicBezTo>
                    <a:pt x="33591" y="29195"/>
                    <a:pt x="33752" y="28906"/>
                    <a:pt x="33623" y="28681"/>
                  </a:cubicBezTo>
                  <a:lnTo>
                    <a:pt x="17165" y="169"/>
                  </a:lnTo>
                  <a:cubicBezTo>
                    <a:pt x="17101" y="56"/>
                    <a:pt x="16989" y="0"/>
                    <a:pt x="16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" name="Google Shape;3987;p64">
              <a:extLst>
                <a:ext uri="{FF2B5EF4-FFF2-40B4-BE49-F238E27FC236}">
                  <a16:creationId xmlns:a16="http://schemas.microsoft.com/office/drawing/2014/main" id="{22DE354C-2B22-44C4-8AAC-2090CDD99501}"/>
                </a:ext>
              </a:extLst>
            </p:cNvPr>
            <p:cNvSpPr/>
            <p:nvPr/>
          </p:nvSpPr>
          <p:spPr>
            <a:xfrm>
              <a:off x="3009575" y="2742175"/>
              <a:ext cx="850250" cy="740950"/>
            </a:xfrm>
            <a:custGeom>
              <a:avLst/>
              <a:gdLst/>
              <a:ahLst/>
              <a:cxnLst/>
              <a:rect l="l" t="t" r="r" b="b"/>
              <a:pathLst>
                <a:path w="34010" h="29638" extrusionOk="0">
                  <a:moveTo>
                    <a:pt x="17005" y="450"/>
                  </a:moveTo>
                  <a:lnTo>
                    <a:pt x="17102" y="515"/>
                  </a:lnTo>
                  <a:lnTo>
                    <a:pt x="33559" y="29027"/>
                  </a:lnTo>
                  <a:lnTo>
                    <a:pt x="33592" y="29091"/>
                  </a:lnTo>
                  <a:lnTo>
                    <a:pt x="33559" y="29155"/>
                  </a:lnTo>
                  <a:lnTo>
                    <a:pt x="33463" y="29220"/>
                  </a:lnTo>
                  <a:lnTo>
                    <a:pt x="547" y="29220"/>
                  </a:lnTo>
                  <a:lnTo>
                    <a:pt x="451" y="29155"/>
                  </a:lnTo>
                  <a:lnTo>
                    <a:pt x="419" y="29091"/>
                  </a:lnTo>
                  <a:lnTo>
                    <a:pt x="419" y="29027"/>
                  </a:lnTo>
                  <a:lnTo>
                    <a:pt x="16877" y="515"/>
                  </a:lnTo>
                  <a:lnTo>
                    <a:pt x="17005" y="450"/>
                  </a:lnTo>
                  <a:close/>
                  <a:moveTo>
                    <a:pt x="17005" y="0"/>
                  </a:moveTo>
                  <a:cubicBezTo>
                    <a:pt x="16812" y="0"/>
                    <a:pt x="16619" y="97"/>
                    <a:pt x="16523" y="290"/>
                  </a:cubicBezTo>
                  <a:lnTo>
                    <a:pt x="65" y="28802"/>
                  </a:lnTo>
                  <a:cubicBezTo>
                    <a:pt x="1" y="28898"/>
                    <a:pt x="1" y="28995"/>
                    <a:pt x="1" y="29091"/>
                  </a:cubicBezTo>
                  <a:cubicBezTo>
                    <a:pt x="1" y="29380"/>
                    <a:pt x="226" y="29638"/>
                    <a:pt x="547" y="29638"/>
                  </a:cubicBezTo>
                  <a:lnTo>
                    <a:pt x="33463" y="29638"/>
                  </a:lnTo>
                  <a:cubicBezTo>
                    <a:pt x="33784" y="29638"/>
                    <a:pt x="34009" y="29380"/>
                    <a:pt x="34009" y="29091"/>
                  </a:cubicBezTo>
                  <a:cubicBezTo>
                    <a:pt x="34009" y="28995"/>
                    <a:pt x="33977" y="28898"/>
                    <a:pt x="33945" y="28802"/>
                  </a:cubicBezTo>
                  <a:lnTo>
                    <a:pt x="17487" y="290"/>
                  </a:lnTo>
                  <a:cubicBezTo>
                    <a:pt x="17359" y="97"/>
                    <a:pt x="17166" y="0"/>
                    <a:pt x="17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Google Shape;3988;p64">
              <a:extLst>
                <a:ext uri="{FF2B5EF4-FFF2-40B4-BE49-F238E27FC236}">
                  <a16:creationId xmlns:a16="http://schemas.microsoft.com/office/drawing/2014/main" id="{69270EB4-A5F1-4011-ADA1-9F76051C6579}"/>
                </a:ext>
              </a:extLst>
            </p:cNvPr>
            <p:cNvSpPr/>
            <p:nvPr/>
          </p:nvSpPr>
          <p:spPr>
            <a:xfrm>
              <a:off x="3366375" y="2914550"/>
              <a:ext cx="135850" cy="521150"/>
            </a:xfrm>
            <a:custGeom>
              <a:avLst/>
              <a:gdLst/>
              <a:ahLst/>
              <a:cxnLst/>
              <a:rect l="l" t="t" r="r" b="b"/>
              <a:pathLst>
                <a:path w="5434" h="20846" extrusionOk="0">
                  <a:moveTo>
                    <a:pt x="2721" y="0"/>
                  </a:moveTo>
                  <a:cubicBezTo>
                    <a:pt x="2259" y="0"/>
                    <a:pt x="1801" y="113"/>
                    <a:pt x="1351" y="338"/>
                  </a:cubicBezTo>
                  <a:cubicBezTo>
                    <a:pt x="419" y="788"/>
                    <a:pt x="1" y="1527"/>
                    <a:pt x="129" y="2556"/>
                  </a:cubicBezTo>
                  <a:lnTo>
                    <a:pt x="1415" y="12681"/>
                  </a:lnTo>
                  <a:cubicBezTo>
                    <a:pt x="1479" y="13099"/>
                    <a:pt x="1608" y="13421"/>
                    <a:pt x="1897" y="13646"/>
                  </a:cubicBezTo>
                  <a:cubicBezTo>
                    <a:pt x="2154" y="13871"/>
                    <a:pt x="2444" y="13999"/>
                    <a:pt x="2733" y="13999"/>
                  </a:cubicBezTo>
                  <a:cubicBezTo>
                    <a:pt x="3055" y="13999"/>
                    <a:pt x="3312" y="13871"/>
                    <a:pt x="3601" y="13646"/>
                  </a:cubicBezTo>
                  <a:cubicBezTo>
                    <a:pt x="3858" y="13421"/>
                    <a:pt x="4019" y="13099"/>
                    <a:pt x="4051" y="12681"/>
                  </a:cubicBezTo>
                  <a:lnTo>
                    <a:pt x="5305" y="2556"/>
                  </a:lnTo>
                  <a:cubicBezTo>
                    <a:pt x="5433" y="1527"/>
                    <a:pt x="5047" y="788"/>
                    <a:pt x="4115" y="338"/>
                  </a:cubicBezTo>
                  <a:cubicBezTo>
                    <a:pt x="3649" y="113"/>
                    <a:pt x="3183" y="0"/>
                    <a:pt x="2721" y="0"/>
                  </a:cubicBezTo>
                  <a:close/>
                  <a:moveTo>
                    <a:pt x="2765" y="16185"/>
                  </a:moveTo>
                  <a:cubicBezTo>
                    <a:pt x="2090" y="16185"/>
                    <a:pt x="1544" y="16410"/>
                    <a:pt x="1126" y="16860"/>
                  </a:cubicBezTo>
                  <a:cubicBezTo>
                    <a:pt x="676" y="17342"/>
                    <a:pt x="451" y="17889"/>
                    <a:pt x="451" y="18499"/>
                  </a:cubicBezTo>
                  <a:cubicBezTo>
                    <a:pt x="451" y="19174"/>
                    <a:pt x="676" y="19721"/>
                    <a:pt x="1126" y="20171"/>
                  </a:cubicBezTo>
                  <a:cubicBezTo>
                    <a:pt x="1576" y="20621"/>
                    <a:pt x="2122" y="20846"/>
                    <a:pt x="2765" y="20846"/>
                  </a:cubicBezTo>
                  <a:cubicBezTo>
                    <a:pt x="3408" y="20846"/>
                    <a:pt x="3955" y="20621"/>
                    <a:pt x="4405" y="20171"/>
                  </a:cubicBezTo>
                  <a:cubicBezTo>
                    <a:pt x="4822" y="19689"/>
                    <a:pt x="5047" y="19142"/>
                    <a:pt x="5047" y="18499"/>
                  </a:cubicBezTo>
                  <a:cubicBezTo>
                    <a:pt x="5047" y="17824"/>
                    <a:pt x="4822" y="17278"/>
                    <a:pt x="4372" y="16828"/>
                  </a:cubicBezTo>
                  <a:cubicBezTo>
                    <a:pt x="3922" y="16410"/>
                    <a:pt x="3376" y="16185"/>
                    <a:pt x="2765" y="16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Google Shape;3989;p64">
              <a:extLst>
                <a:ext uri="{FF2B5EF4-FFF2-40B4-BE49-F238E27FC236}">
                  <a16:creationId xmlns:a16="http://schemas.microsoft.com/office/drawing/2014/main" id="{6634D144-9BD9-468E-A551-199FCAF1989B}"/>
                </a:ext>
              </a:extLst>
            </p:cNvPr>
            <p:cNvSpPr/>
            <p:nvPr/>
          </p:nvSpPr>
          <p:spPr>
            <a:xfrm>
              <a:off x="4003650" y="3086925"/>
              <a:ext cx="423525" cy="291950"/>
            </a:xfrm>
            <a:custGeom>
              <a:avLst/>
              <a:gdLst/>
              <a:ahLst/>
              <a:cxnLst/>
              <a:rect l="l" t="t" r="r" b="b"/>
              <a:pathLst>
                <a:path w="16941" h="11678" extrusionOk="0">
                  <a:moveTo>
                    <a:pt x="6429" y="0"/>
                  </a:moveTo>
                  <a:cubicBezTo>
                    <a:pt x="6365" y="32"/>
                    <a:pt x="6333" y="65"/>
                    <a:pt x="6301" y="129"/>
                  </a:cubicBezTo>
                  <a:lnTo>
                    <a:pt x="6301" y="193"/>
                  </a:lnTo>
                  <a:lnTo>
                    <a:pt x="6686" y="1511"/>
                  </a:lnTo>
                  <a:lnTo>
                    <a:pt x="6751" y="1607"/>
                  </a:lnTo>
                  <a:lnTo>
                    <a:pt x="8069" y="2604"/>
                  </a:lnTo>
                  <a:lnTo>
                    <a:pt x="7972" y="3086"/>
                  </a:lnTo>
                  <a:cubicBezTo>
                    <a:pt x="6911" y="2990"/>
                    <a:pt x="5883" y="2893"/>
                    <a:pt x="5336" y="2893"/>
                  </a:cubicBezTo>
                  <a:lnTo>
                    <a:pt x="4918" y="1607"/>
                  </a:lnTo>
                  <a:cubicBezTo>
                    <a:pt x="4918" y="1543"/>
                    <a:pt x="4854" y="1511"/>
                    <a:pt x="4790" y="1511"/>
                  </a:cubicBezTo>
                  <a:lnTo>
                    <a:pt x="2540" y="1543"/>
                  </a:lnTo>
                  <a:lnTo>
                    <a:pt x="1929" y="707"/>
                  </a:lnTo>
                  <a:cubicBezTo>
                    <a:pt x="1910" y="670"/>
                    <a:pt x="1869" y="654"/>
                    <a:pt x="1826" y="654"/>
                  </a:cubicBezTo>
                  <a:cubicBezTo>
                    <a:pt x="1795" y="654"/>
                    <a:pt x="1763" y="662"/>
                    <a:pt x="1736" y="675"/>
                  </a:cubicBezTo>
                  <a:lnTo>
                    <a:pt x="1672" y="772"/>
                  </a:lnTo>
                  <a:lnTo>
                    <a:pt x="1704" y="900"/>
                  </a:lnTo>
                  <a:lnTo>
                    <a:pt x="2347" y="1768"/>
                  </a:lnTo>
                  <a:cubicBezTo>
                    <a:pt x="2379" y="1832"/>
                    <a:pt x="2443" y="1832"/>
                    <a:pt x="2475" y="1832"/>
                  </a:cubicBezTo>
                  <a:lnTo>
                    <a:pt x="4661" y="1800"/>
                  </a:lnTo>
                  <a:lnTo>
                    <a:pt x="5015" y="2925"/>
                  </a:lnTo>
                  <a:cubicBezTo>
                    <a:pt x="4436" y="3022"/>
                    <a:pt x="3504" y="3343"/>
                    <a:pt x="2700" y="3665"/>
                  </a:cubicBezTo>
                  <a:cubicBezTo>
                    <a:pt x="1897" y="3986"/>
                    <a:pt x="1672" y="4983"/>
                    <a:pt x="2250" y="5626"/>
                  </a:cubicBezTo>
                  <a:lnTo>
                    <a:pt x="3890" y="7361"/>
                  </a:lnTo>
                  <a:lnTo>
                    <a:pt x="3150" y="8133"/>
                  </a:lnTo>
                  <a:lnTo>
                    <a:pt x="1190" y="7072"/>
                  </a:lnTo>
                  <a:lnTo>
                    <a:pt x="1061" y="7072"/>
                  </a:lnTo>
                  <a:lnTo>
                    <a:pt x="65" y="7554"/>
                  </a:lnTo>
                  <a:lnTo>
                    <a:pt x="0" y="7651"/>
                  </a:lnTo>
                  <a:lnTo>
                    <a:pt x="0" y="7747"/>
                  </a:lnTo>
                  <a:cubicBezTo>
                    <a:pt x="24" y="7819"/>
                    <a:pt x="85" y="7856"/>
                    <a:pt x="154" y="7856"/>
                  </a:cubicBezTo>
                  <a:cubicBezTo>
                    <a:pt x="177" y="7856"/>
                    <a:pt x="201" y="7852"/>
                    <a:pt x="225" y="7844"/>
                  </a:cubicBezTo>
                  <a:lnTo>
                    <a:pt x="1125" y="7393"/>
                  </a:lnTo>
                  <a:lnTo>
                    <a:pt x="3086" y="8454"/>
                  </a:lnTo>
                  <a:cubicBezTo>
                    <a:pt x="3105" y="8464"/>
                    <a:pt x="3124" y="8468"/>
                    <a:pt x="3143" y="8468"/>
                  </a:cubicBezTo>
                  <a:cubicBezTo>
                    <a:pt x="3188" y="8468"/>
                    <a:pt x="3234" y="8445"/>
                    <a:pt x="3279" y="8422"/>
                  </a:cubicBezTo>
                  <a:lnTo>
                    <a:pt x="4083" y="7586"/>
                  </a:lnTo>
                  <a:lnTo>
                    <a:pt x="4211" y="7747"/>
                  </a:lnTo>
                  <a:lnTo>
                    <a:pt x="6622" y="8615"/>
                  </a:lnTo>
                  <a:lnTo>
                    <a:pt x="6461" y="9290"/>
                  </a:lnTo>
                  <a:lnTo>
                    <a:pt x="4822" y="9547"/>
                  </a:lnTo>
                  <a:lnTo>
                    <a:pt x="4726" y="9611"/>
                  </a:lnTo>
                  <a:lnTo>
                    <a:pt x="3793" y="10608"/>
                  </a:lnTo>
                  <a:lnTo>
                    <a:pt x="3729" y="10672"/>
                  </a:lnTo>
                  <a:cubicBezTo>
                    <a:pt x="3729" y="10704"/>
                    <a:pt x="3729" y="10769"/>
                    <a:pt x="3793" y="10801"/>
                  </a:cubicBezTo>
                  <a:cubicBezTo>
                    <a:pt x="3825" y="10833"/>
                    <a:pt x="3866" y="10849"/>
                    <a:pt x="3902" y="10849"/>
                  </a:cubicBezTo>
                  <a:cubicBezTo>
                    <a:pt x="3938" y="10849"/>
                    <a:pt x="3970" y="10833"/>
                    <a:pt x="3986" y="10801"/>
                  </a:cubicBezTo>
                  <a:lnTo>
                    <a:pt x="4918" y="9836"/>
                  </a:lnTo>
                  <a:lnTo>
                    <a:pt x="6590" y="9579"/>
                  </a:lnTo>
                  <a:cubicBezTo>
                    <a:pt x="6654" y="9547"/>
                    <a:pt x="6718" y="9515"/>
                    <a:pt x="6718" y="9451"/>
                  </a:cubicBezTo>
                  <a:lnTo>
                    <a:pt x="6911" y="8711"/>
                  </a:lnTo>
                  <a:lnTo>
                    <a:pt x="9579" y="9676"/>
                  </a:lnTo>
                  <a:cubicBezTo>
                    <a:pt x="9579" y="9676"/>
                    <a:pt x="10029" y="9290"/>
                    <a:pt x="10544" y="8583"/>
                  </a:cubicBezTo>
                  <a:lnTo>
                    <a:pt x="10897" y="9419"/>
                  </a:lnTo>
                  <a:lnTo>
                    <a:pt x="10929" y="9483"/>
                  </a:lnTo>
                  <a:lnTo>
                    <a:pt x="11894" y="10287"/>
                  </a:lnTo>
                  <a:lnTo>
                    <a:pt x="12183" y="11572"/>
                  </a:lnTo>
                  <a:cubicBezTo>
                    <a:pt x="12183" y="11625"/>
                    <a:pt x="12247" y="11677"/>
                    <a:pt x="12323" y="11677"/>
                  </a:cubicBezTo>
                  <a:cubicBezTo>
                    <a:pt x="12340" y="11677"/>
                    <a:pt x="12358" y="11675"/>
                    <a:pt x="12376" y="11669"/>
                  </a:cubicBezTo>
                  <a:cubicBezTo>
                    <a:pt x="12440" y="11669"/>
                    <a:pt x="12504" y="11572"/>
                    <a:pt x="12472" y="11508"/>
                  </a:cubicBezTo>
                  <a:lnTo>
                    <a:pt x="12183" y="10158"/>
                  </a:lnTo>
                  <a:lnTo>
                    <a:pt x="12119" y="10061"/>
                  </a:lnTo>
                  <a:lnTo>
                    <a:pt x="11154" y="9258"/>
                  </a:lnTo>
                  <a:lnTo>
                    <a:pt x="10737" y="8294"/>
                  </a:lnTo>
                  <a:cubicBezTo>
                    <a:pt x="10769" y="8229"/>
                    <a:pt x="10833" y="8165"/>
                    <a:pt x="10865" y="8101"/>
                  </a:cubicBezTo>
                  <a:lnTo>
                    <a:pt x="11701" y="8294"/>
                  </a:lnTo>
                  <a:lnTo>
                    <a:pt x="11829" y="7683"/>
                  </a:lnTo>
                  <a:lnTo>
                    <a:pt x="12408" y="7844"/>
                  </a:lnTo>
                  <a:cubicBezTo>
                    <a:pt x="12826" y="8261"/>
                    <a:pt x="14722" y="10158"/>
                    <a:pt x="15044" y="11476"/>
                  </a:cubicBezTo>
                  <a:cubicBezTo>
                    <a:pt x="15068" y="11548"/>
                    <a:pt x="15128" y="11584"/>
                    <a:pt x="15184" y="11584"/>
                  </a:cubicBezTo>
                  <a:cubicBezTo>
                    <a:pt x="15203" y="11584"/>
                    <a:pt x="15221" y="11580"/>
                    <a:pt x="15237" y="11572"/>
                  </a:cubicBezTo>
                  <a:cubicBezTo>
                    <a:pt x="15333" y="11572"/>
                    <a:pt x="15365" y="11476"/>
                    <a:pt x="15333" y="11412"/>
                  </a:cubicBezTo>
                  <a:cubicBezTo>
                    <a:pt x="15012" y="10029"/>
                    <a:pt x="13179" y="8165"/>
                    <a:pt x="12665" y="7651"/>
                  </a:cubicBezTo>
                  <a:lnTo>
                    <a:pt x="12954" y="6558"/>
                  </a:lnTo>
                  <a:cubicBezTo>
                    <a:pt x="13630" y="6365"/>
                    <a:pt x="15815" y="5722"/>
                    <a:pt x="16876" y="4886"/>
                  </a:cubicBezTo>
                  <a:cubicBezTo>
                    <a:pt x="16940" y="4854"/>
                    <a:pt x="16940" y="4758"/>
                    <a:pt x="16908" y="4661"/>
                  </a:cubicBezTo>
                  <a:cubicBezTo>
                    <a:pt x="16876" y="4629"/>
                    <a:pt x="16836" y="4613"/>
                    <a:pt x="16796" y="4613"/>
                  </a:cubicBezTo>
                  <a:cubicBezTo>
                    <a:pt x="16756" y="4613"/>
                    <a:pt x="16715" y="4629"/>
                    <a:pt x="16683" y="4661"/>
                  </a:cubicBezTo>
                  <a:cubicBezTo>
                    <a:pt x="15655" y="5465"/>
                    <a:pt x="13308" y="6140"/>
                    <a:pt x="12762" y="6301"/>
                  </a:cubicBezTo>
                  <a:lnTo>
                    <a:pt x="12119" y="6140"/>
                  </a:lnTo>
                  <a:lnTo>
                    <a:pt x="12279" y="5561"/>
                  </a:lnTo>
                  <a:lnTo>
                    <a:pt x="11604" y="5401"/>
                  </a:lnTo>
                  <a:cubicBezTo>
                    <a:pt x="11572" y="5143"/>
                    <a:pt x="11540" y="4854"/>
                    <a:pt x="11476" y="4629"/>
                  </a:cubicBezTo>
                  <a:lnTo>
                    <a:pt x="12472" y="3793"/>
                  </a:lnTo>
                  <a:lnTo>
                    <a:pt x="13694" y="3536"/>
                  </a:lnTo>
                  <a:lnTo>
                    <a:pt x="13790" y="3472"/>
                  </a:lnTo>
                  <a:lnTo>
                    <a:pt x="14690" y="2443"/>
                  </a:lnTo>
                  <a:cubicBezTo>
                    <a:pt x="14722" y="2379"/>
                    <a:pt x="14722" y="2283"/>
                    <a:pt x="14658" y="2218"/>
                  </a:cubicBezTo>
                  <a:cubicBezTo>
                    <a:pt x="14626" y="2186"/>
                    <a:pt x="14586" y="2170"/>
                    <a:pt x="14546" y="2170"/>
                  </a:cubicBezTo>
                  <a:cubicBezTo>
                    <a:pt x="14505" y="2170"/>
                    <a:pt x="14465" y="2186"/>
                    <a:pt x="14433" y="2218"/>
                  </a:cubicBezTo>
                  <a:lnTo>
                    <a:pt x="13597" y="3247"/>
                  </a:lnTo>
                  <a:lnTo>
                    <a:pt x="12376" y="3504"/>
                  </a:lnTo>
                  <a:lnTo>
                    <a:pt x="12312" y="3536"/>
                  </a:lnTo>
                  <a:lnTo>
                    <a:pt x="11379" y="4308"/>
                  </a:lnTo>
                  <a:cubicBezTo>
                    <a:pt x="11187" y="3761"/>
                    <a:pt x="10929" y="3375"/>
                    <a:pt x="10929" y="3375"/>
                  </a:cubicBezTo>
                  <a:cubicBezTo>
                    <a:pt x="10929" y="3375"/>
                    <a:pt x="9644" y="3247"/>
                    <a:pt x="8261" y="3118"/>
                  </a:cubicBezTo>
                  <a:lnTo>
                    <a:pt x="8390" y="2572"/>
                  </a:lnTo>
                  <a:cubicBezTo>
                    <a:pt x="8422" y="2508"/>
                    <a:pt x="8390" y="2443"/>
                    <a:pt x="8358" y="2411"/>
                  </a:cubicBezTo>
                  <a:lnTo>
                    <a:pt x="6976" y="1382"/>
                  </a:lnTo>
                  <a:lnTo>
                    <a:pt x="6590" y="129"/>
                  </a:lnTo>
                  <a:cubicBezTo>
                    <a:pt x="6590" y="32"/>
                    <a:pt x="6493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Google Shape;3990;p64">
              <a:extLst>
                <a:ext uri="{FF2B5EF4-FFF2-40B4-BE49-F238E27FC236}">
                  <a16:creationId xmlns:a16="http://schemas.microsoft.com/office/drawing/2014/main" id="{3C38448C-1AEA-4866-A66E-B091BBD64050}"/>
                </a:ext>
              </a:extLst>
            </p:cNvPr>
            <p:cNvSpPr/>
            <p:nvPr/>
          </p:nvSpPr>
          <p:spPr>
            <a:xfrm>
              <a:off x="4112125" y="3168875"/>
              <a:ext cx="157550" cy="145500"/>
            </a:xfrm>
            <a:custGeom>
              <a:avLst/>
              <a:gdLst/>
              <a:ahLst/>
              <a:cxnLst/>
              <a:rect l="l" t="t" r="r" b="b"/>
              <a:pathLst>
                <a:path w="6302" h="5820" extrusionOk="0">
                  <a:moveTo>
                    <a:pt x="1094" y="1"/>
                  </a:moveTo>
                  <a:lnTo>
                    <a:pt x="1415" y="1512"/>
                  </a:lnTo>
                  <a:lnTo>
                    <a:pt x="740" y="2090"/>
                  </a:lnTo>
                  <a:lnTo>
                    <a:pt x="1126" y="2862"/>
                  </a:lnTo>
                  <a:lnTo>
                    <a:pt x="1" y="4180"/>
                  </a:lnTo>
                  <a:lnTo>
                    <a:pt x="5112" y="5819"/>
                  </a:lnTo>
                  <a:lnTo>
                    <a:pt x="4308" y="2958"/>
                  </a:lnTo>
                  <a:lnTo>
                    <a:pt x="6301" y="483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3991;p64">
              <a:extLst>
                <a:ext uri="{FF2B5EF4-FFF2-40B4-BE49-F238E27FC236}">
                  <a16:creationId xmlns:a16="http://schemas.microsoft.com/office/drawing/2014/main" id="{A9A52A6C-6D10-4B48-BAD3-783879C0C595}"/>
                </a:ext>
              </a:extLst>
            </p:cNvPr>
            <p:cNvSpPr/>
            <p:nvPr/>
          </p:nvSpPr>
          <p:spPr>
            <a:xfrm>
              <a:off x="4108125" y="3164875"/>
              <a:ext cx="165550" cy="153050"/>
            </a:xfrm>
            <a:custGeom>
              <a:avLst/>
              <a:gdLst/>
              <a:ahLst/>
              <a:cxnLst/>
              <a:rect l="l" t="t" r="r" b="b"/>
              <a:pathLst>
                <a:path w="6622" h="6122" extrusionOk="0">
                  <a:moveTo>
                    <a:pt x="1447" y="322"/>
                  </a:moveTo>
                  <a:lnTo>
                    <a:pt x="6172" y="772"/>
                  </a:lnTo>
                  <a:lnTo>
                    <a:pt x="4372" y="3022"/>
                  </a:lnTo>
                  <a:lnTo>
                    <a:pt x="4340" y="3150"/>
                  </a:lnTo>
                  <a:lnTo>
                    <a:pt x="5047" y="5722"/>
                  </a:lnTo>
                  <a:lnTo>
                    <a:pt x="418" y="4243"/>
                  </a:lnTo>
                  <a:lnTo>
                    <a:pt x="1414" y="3118"/>
                  </a:lnTo>
                  <a:lnTo>
                    <a:pt x="1447" y="3054"/>
                  </a:lnTo>
                  <a:lnTo>
                    <a:pt x="1447" y="2958"/>
                  </a:lnTo>
                  <a:lnTo>
                    <a:pt x="1093" y="2283"/>
                  </a:lnTo>
                  <a:lnTo>
                    <a:pt x="1672" y="1768"/>
                  </a:lnTo>
                  <a:cubicBezTo>
                    <a:pt x="1736" y="1736"/>
                    <a:pt x="1736" y="1672"/>
                    <a:pt x="1736" y="1640"/>
                  </a:cubicBezTo>
                  <a:lnTo>
                    <a:pt x="1447" y="322"/>
                  </a:lnTo>
                  <a:close/>
                  <a:moveTo>
                    <a:pt x="1254" y="0"/>
                  </a:moveTo>
                  <a:cubicBezTo>
                    <a:pt x="1222" y="0"/>
                    <a:pt x="1157" y="32"/>
                    <a:pt x="1125" y="65"/>
                  </a:cubicBezTo>
                  <a:lnTo>
                    <a:pt x="1093" y="193"/>
                  </a:lnTo>
                  <a:lnTo>
                    <a:pt x="1414" y="1608"/>
                  </a:lnTo>
                  <a:lnTo>
                    <a:pt x="804" y="2122"/>
                  </a:lnTo>
                  <a:cubicBezTo>
                    <a:pt x="739" y="2186"/>
                    <a:pt x="707" y="2250"/>
                    <a:pt x="772" y="2315"/>
                  </a:cubicBezTo>
                  <a:lnTo>
                    <a:pt x="1125" y="2990"/>
                  </a:lnTo>
                  <a:lnTo>
                    <a:pt x="32" y="4211"/>
                  </a:lnTo>
                  <a:lnTo>
                    <a:pt x="0" y="4275"/>
                  </a:lnTo>
                  <a:lnTo>
                    <a:pt x="0" y="4372"/>
                  </a:lnTo>
                  <a:cubicBezTo>
                    <a:pt x="0" y="4404"/>
                    <a:pt x="64" y="4468"/>
                    <a:pt x="97" y="4468"/>
                  </a:cubicBezTo>
                  <a:lnTo>
                    <a:pt x="5207" y="6108"/>
                  </a:lnTo>
                  <a:cubicBezTo>
                    <a:pt x="5226" y="6117"/>
                    <a:pt x="5245" y="6121"/>
                    <a:pt x="5263" y="6121"/>
                  </a:cubicBezTo>
                  <a:cubicBezTo>
                    <a:pt x="5307" y="6121"/>
                    <a:pt x="5345" y="6098"/>
                    <a:pt x="5368" y="6076"/>
                  </a:cubicBezTo>
                  <a:cubicBezTo>
                    <a:pt x="5400" y="6043"/>
                    <a:pt x="5432" y="5979"/>
                    <a:pt x="5400" y="5915"/>
                  </a:cubicBezTo>
                  <a:lnTo>
                    <a:pt x="4661" y="3150"/>
                  </a:lnTo>
                  <a:lnTo>
                    <a:pt x="6590" y="740"/>
                  </a:lnTo>
                  <a:cubicBezTo>
                    <a:pt x="6622" y="675"/>
                    <a:pt x="6622" y="643"/>
                    <a:pt x="6622" y="579"/>
                  </a:cubicBezTo>
                  <a:cubicBezTo>
                    <a:pt x="6590" y="515"/>
                    <a:pt x="6558" y="482"/>
                    <a:pt x="6493" y="482"/>
                  </a:cubicBezTo>
                  <a:lnTo>
                    <a:pt x="12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3992;p64">
              <a:extLst>
                <a:ext uri="{FF2B5EF4-FFF2-40B4-BE49-F238E27FC236}">
                  <a16:creationId xmlns:a16="http://schemas.microsoft.com/office/drawing/2014/main" id="{084F9A5A-6D58-43F5-B17B-4823616C476E}"/>
                </a:ext>
              </a:extLst>
            </p:cNvPr>
            <p:cNvSpPr/>
            <p:nvPr/>
          </p:nvSpPr>
          <p:spPr>
            <a:xfrm>
              <a:off x="4219825" y="3191400"/>
              <a:ext cx="59475" cy="107700"/>
            </a:xfrm>
            <a:custGeom>
              <a:avLst/>
              <a:gdLst/>
              <a:ahLst/>
              <a:cxnLst/>
              <a:rect l="l" t="t" r="r" b="b"/>
              <a:pathLst>
                <a:path w="2379" h="4308" extrusionOk="0">
                  <a:moveTo>
                    <a:pt x="1736" y="0"/>
                  </a:moveTo>
                  <a:lnTo>
                    <a:pt x="0" y="2057"/>
                  </a:lnTo>
                  <a:lnTo>
                    <a:pt x="739" y="4307"/>
                  </a:lnTo>
                  <a:lnTo>
                    <a:pt x="2379" y="2572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3993;p64">
              <a:extLst>
                <a:ext uri="{FF2B5EF4-FFF2-40B4-BE49-F238E27FC236}">
                  <a16:creationId xmlns:a16="http://schemas.microsoft.com/office/drawing/2014/main" id="{202625F0-1564-4112-80E1-62B7BEA4C32B}"/>
                </a:ext>
              </a:extLst>
            </p:cNvPr>
            <p:cNvSpPr/>
            <p:nvPr/>
          </p:nvSpPr>
          <p:spPr>
            <a:xfrm>
              <a:off x="4216600" y="3187375"/>
              <a:ext cx="66725" cy="115275"/>
            </a:xfrm>
            <a:custGeom>
              <a:avLst/>
              <a:gdLst/>
              <a:ahLst/>
              <a:cxnLst/>
              <a:rect l="l" t="t" r="r" b="b"/>
              <a:pathLst>
                <a:path w="2669" h="4611" extrusionOk="0">
                  <a:moveTo>
                    <a:pt x="1801" y="482"/>
                  </a:moveTo>
                  <a:lnTo>
                    <a:pt x="2347" y="2668"/>
                  </a:lnTo>
                  <a:lnTo>
                    <a:pt x="933" y="4179"/>
                  </a:lnTo>
                  <a:lnTo>
                    <a:pt x="322" y="2250"/>
                  </a:lnTo>
                  <a:lnTo>
                    <a:pt x="1801" y="482"/>
                  </a:lnTo>
                  <a:close/>
                  <a:moveTo>
                    <a:pt x="1897" y="0"/>
                  </a:moveTo>
                  <a:cubicBezTo>
                    <a:pt x="1865" y="0"/>
                    <a:pt x="1801" y="0"/>
                    <a:pt x="1769" y="65"/>
                  </a:cubicBezTo>
                  <a:lnTo>
                    <a:pt x="33" y="2122"/>
                  </a:lnTo>
                  <a:lnTo>
                    <a:pt x="1" y="2186"/>
                  </a:lnTo>
                  <a:lnTo>
                    <a:pt x="1" y="2283"/>
                  </a:lnTo>
                  <a:lnTo>
                    <a:pt x="708" y="4501"/>
                  </a:lnTo>
                  <a:cubicBezTo>
                    <a:pt x="740" y="4565"/>
                    <a:pt x="772" y="4597"/>
                    <a:pt x="836" y="4597"/>
                  </a:cubicBezTo>
                  <a:cubicBezTo>
                    <a:pt x="855" y="4606"/>
                    <a:pt x="871" y="4610"/>
                    <a:pt x="885" y="4610"/>
                  </a:cubicBezTo>
                  <a:cubicBezTo>
                    <a:pt x="919" y="4610"/>
                    <a:pt x="942" y="4588"/>
                    <a:pt x="965" y="4565"/>
                  </a:cubicBezTo>
                  <a:lnTo>
                    <a:pt x="2636" y="2829"/>
                  </a:lnTo>
                  <a:cubicBezTo>
                    <a:pt x="2669" y="2797"/>
                    <a:pt x="2669" y="2733"/>
                    <a:pt x="2669" y="2700"/>
                  </a:cubicBezTo>
                  <a:lnTo>
                    <a:pt x="2026" y="97"/>
                  </a:lnTo>
                  <a:cubicBezTo>
                    <a:pt x="2026" y="65"/>
                    <a:pt x="196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3994;p64">
              <a:extLst>
                <a:ext uri="{FF2B5EF4-FFF2-40B4-BE49-F238E27FC236}">
                  <a16:creationId xmlns:a16="http://schemas.microsoft.com/office/drawing/2014/main" id="{A54EC2DB-B181-43EB-89FC-BB376FDD474D}"/>
                </a:ext>
              </a:extLst>
            </p:cNvPr>
            <p:cNvSpPr/>
            <p:nvPr/>
          </p:nvSpPr>
          <p:spPr>
            <a:xfrm>
              <a:off x="2692150" y="2510725"/>
              <a:ext cx="427550" cy="357150"/>
            </a:xfrm>
            <a:custGeom>
              <a:avLst/>
              <a:gdLst/>
              <a:ahLst/>
              <a:cxnLst/>
              <a:rect l="l" t="t" r="r" b="b"/>
              <a:pathLst>
                <a:path w="17102" h="14286" extrusionOk="0">
                  <a:moveTo>
                    <a:pt x="3601" y="1"/>
                  </a:moveTo>
                  <a:cubicBezTo>
                    <a:pt x="3504" y="1"/>
                    <a:pt x="3440" y="65"/>
                    <a:pt x="3440" y="161"/>
                  </a:cubicBezTo>
                  <a:cubicBezTo>
                    <a:pt x="3376" y="1544"/>
                    <a:pt x="4597" y="3858"/>
                    <a:pt x="4951" y="4501"/>
                  </a:cubicBezTo>
                  <a:lnTo>
                    <a:pt x="4372" y="5465"/>
                  </a:lnTo>
                  <a:cubicBezTo>
                    <a:pt x="3665" y="5465"/>
                    <a:pt x="1383" y="5465"/>
                    <a:pt x="129" y="5947"/>
                  </a:cubicBezTo>
                  <a:cubicBezTo>
                    <a:pt x="65" y="5980"/>
                    <a:pt x="1" y="6076"/>
                    <a:pt x="33" y="6140"/>
                  </a:cubicBezTo>
                  <a:cubicBezTo>
                    <a:pt x="57" y="6213"/>
                    <a:pt x="117" y="6249"/>
                    <a:pt x="173" y="6249"/>
                  </a:cubicBezTo>
                  <a:cubicBezTo>
                    <a:pt x="192" y="6249"/>
                    <a:pt x="210" y="6245"/>
                    <a:pt x="226" y="6237"/>
                  </a:cubicBezTo>
                  <a:cubicBezTo>
                    <a:pt x="1222" y="5853"/>
                    <a:pt x="2949" y="5775"/>
                    <a:pt x="3907" y="5775"/>
                  </a:cubicBezTo>
                  <a:cubicBezTo>
                    <a:pt x="4154" y="5775"/>
                    <a:pt x="4350" y="5780"/>
                    <a:pt x="4469" y="5787"/>
                  </a:cubicBezTo>
                  <a:lnTo>
                    <a:pt x="5015" y="6108"/>
                  </a:lnTo>
                  <a:lnTo>
                    <a:pt x="4726" y="6622"/>
                  </a:lnTo>
                  <a:lnTo>
                    <a:pt x="5337" y="6944"/>
                  </a:lnTo>
                  <a:cubicBezTo>
                    <a:pt x="5272" y="7233"/>
                    <a:pt x="5240" y="7490"/>
                    <a:pt x="5240" y="7747"/>
                  </a:cubicBezTo>
                  <a:lnTo>
                    <a:pt x="4019" y="8230"/>
                  </a:lnTo>
                  <a:lnTo>
                    <a:pt x="2765" y="8165"/>
                  </a:lnTo>
                  <a:lnTo>
                    <a:pt x="2701" y="8197"/>
                  </a:lnTo>
                  <a:lnTo>
                    <a:pt x="1544" y="8937"/>
                  </a:lnTo>
                  <a:cubicBezTo>
                    <a:pt x="1447" y="9001"/>
                    <a:pt x="1447" y="9065"/>
                    <a:pt x="1479" y="9162"/>
                  </a:cubicBezTo>
                  <a:cubicBezTo>
                    <a:pt x="1517" y="9199"/>
                    <a:pt x="1566" y="9215"/>
                    <a:pt x="1612" y="9215"/>
                  </a:cubicBezTo>
                  <a:cubicBezTo>
                    <a:pt x="1646" y="9215"/>
                    <a:pt x="1678" y="9207"/>
                    <a:pt x="1704" y="9194"/>
                  </a:cubicBezTo>
                  <a:lnTo>
                    <a:pt x="2797" y="8455"/>
                  </a:lnTo>
                  <a:lnTo>
                    <a:pt x="4051" y="8551"/>
                  </a:lnTo>
                  <a:lnTo>
                    <a:pt x="4115" y="8551"/>
                  </a:lnTo>
                  <a:lnTo>
                    <a:pt x="5240" y="8069"/>
                  </a:lnTo>
                  <a:cubicBezTo>
                    <a:pt x="5272" y="8680"/>
                    <a:pt x="5401" y="9098"/>
                    <a:pt x="5401" y="9098"/>
                  </a:cubicBezTo>
                  <a:cubicBezTo>
                    <a:pt x="5401" y="9098"/>
                    <a:pt x="6590" y="9580"/>
                    <a:pt x="7876" y="10094"/>
                  </a:cubicBezTo>
                  <a:lnTo>
                    <a:pt x="7587" y="10576"/>
                  </a:lnTo>
                  <a:cubicBezTo>
                    <a:pt x="7555" y="10640"/>
                    <a:pt x="7555" y="10705"/>
                    <a:pt x="7587" y="10769"/>
                  </a:cubicBezTo>
                  <a:lnTo>
                    <a:pt x="8615" y="12119"/>
                  </a:lnTo>
                  <a:lnTo>
                    <a:pt x="8615" y="13469"/>
                  </a:lnTo>
                  <a:cubicBezTo>
                    <a:pt x="8615" y="13533"/>
                    <a:pt x="8680" y="13598"/>
                    <a:pt x="8776" y="13598"/>
                  </a:cubicBezTo>
                  <a:cubicBezTo>
                    <a:pt x="8840" y="13598"/>
                    <a:pt x="8873" y="13566"/>
                    <a:pt x="8905" y="13533"/>
                  </a:cubicBezTo>
                  <a:lnTo>
                    <a:pt x="8937" y="13469"/>
                  </a:lnTo>
                  <a:lnTo>
                    <a:pt x="8937" y="12087"/>
                  </a:lnTo>
                  <a:lnTo>
                    <a:pt x="8905" y="11991"/>
                  </a:lnTo>
                  <a:lnTo>
                    <a:pt x="7908" y="10640"/>
                  </a:lnTo>
                  <a:lnTo>
                    <a:pt x="8165" y="10223"/>
                  </a:lnTo>
                  <a:cubicBezTo>
                    <a:pt x="9130" y="10608"/>
                    <a:pt x="10126" y="10994"/>
                    <a:pt x="10640" y="11123"/>
                  </a:cubicBezTo>
                  <a:lnTo>
                    <a:pt x="10640" y="12505"/>
                  </a:lnTo>
                  <a:cubicBezTo>
                    <a:pt x="10640" y="12569"/>
                    <a:pt x="10705" y="12633"/>
                    <a:pt x="10769" y="12633"/>
                  </a:cubicBezTo>
                  <a:lnTo>
                    <a:pt x="12891" y="13244"/>
                  </a:lnTo>
                  <a:lnTo>
                    <a:pt x="13276" y="14209"/>
                  </a:lnTo>
                  <a:cubicBezTo>
                    <a:pt x="13276" y="14256"/>
                    <a:pt x="13328" y="14285"/>
                    <a:pt x="13394" y="14285"/>
                  </a:cubicBezTo>
                  <a:cubicBezTo>
                    <a:pt x="13417" y="14285"/>
                    <a:pt x="13443" y="14281"/>
                    <a:pt x="13469" y="14273"/>
                  </a:cubicBezTo>
                  <a:lnTo>
                    <a:pt x="13533" y="14209"/>
                  </a:lnTo>
                  <a:lnTo>
                    <a:pt x="13533" y="14080"/>
                  </a:lnTo>
                  <a:lnTo>
                    <a:pt x="13148" y="13051"/>
                  </a:lnTo>
                  <a:lnTo>
                    <a:pt x="13051" y="12987"/>
                  </a:lnTo>
                  <a:lnTo>
                    <a:pt x="10962" y="12376"/>
                  </a:lnTo>
                  <a:lnTo>
                    <a:pt x="10930" y="11187"/>
                  </a:lnTo>
                  <a:lnTo>
                    <a:pt x="10930" y="11187"/>
                  </a:lnTo>
                  <a:cubicBezTo>
                    <a:pt x="11186" y="11227"/>
                    <a:pt x="11503" y="11245"/>
                    <a:pt x="11850" y="11245"/>
                  </a:cubicBezTo>
                  <a:cubicBezTo>
                    <a:pt x="12331" y="11245"/>
                    <a:pt x="12868" y="11211"/>
                    <a:pt x="13373" y="11155"/>
                  </a:cubicBezTo>
                  <a:cubicBezTo>
                    <a:pt x="14241" y="11091"/>
                    <a:pt x="14723" y="10190"/>
                    <a:pt x="14369" y="9419"/>
                  </a:cubicBezTo>
                  <a:lnTo>
                    <a:pt x="13308" y="7265"/>
                  </a:lnTo>
                  <a:lnTo>
                    <a:pt x="14208" y="6751"/>
                  </a:lnTo>
                  <a:lnTo>
                    <a:pt x="15784" y="8294"/>
                  </a:lnTo>
                  <a:lnTo>
                    <a:pt x="15912" y="8358"/>
                  </a:lnTo>
                  <a:lnTo>
                    <a:pt x="17005" y="8165"/>
                  </a:lnTo>
                  <a:lnTo>
                    <a:pt x="17101" y="8101"/>
                  </a:lnTo>
                  <a:lnTo>
                    <a:pt x="17101" y="8005"/>
                  </a:lnTo>
                  <a:cubicBezTo>
                    <a:pt x="17101" y="7925"/>
                    <a:pt x="17058" y="7868"/>
                    <a:pt x="16989" y="7868"/>
                  </a:cubicBezTo>
                  <a:cubicBezTo>
                    <a:pt x="16974" y="7868"/>
                    <a:pt x="16958" y="7870"/>
                    <a:pt x="16941" y="7876"/>
                  </a:cubicBezTo>
                  <a:lnTo>
                    <a:pt x="15944" y="8037"/>
                  </a:lnTo>
                  <a:lnTo>
                    <a:pt x="14369" y="6462"/>
                  </a:lnTo>
                  <a:cubicBezTo>
                    <a:pt x="14324" y="6439"/>
                    <a:pt x="14278" y="6416"/>
                    <a:pt x="14233" y="6416"/>
                  </a:cubicBezTo>
                  <a:cubicBezTo>
                    <a:pt x="14214" y="6416"/>
                    <a:pt x="14195" y="6420"/>
                    <a:pt x="14176" y="6430"/>
                  </a:cubicBezTo>
                  <a:lnTo>
                    <a:pt x="13148" y="7008"/>
                  </a:lnTo>
                  <a:lnTo>
                    <a:pt x="13083" y="6815"/>
                  </a:lnTo>
                  <a:lnTo>
                    <a:pt x="11026" y="5304"/>
                  </a:lnTo>
                  <a:lnTo>
                    <a:pt x="11380" y="4694"/>
                  </a:lnTo>
                  <a:lnTo>
                    <a:pt x="13019" y="4919"/>
                  </a:lnTo>
                  <a:lnTo>
                    <a:pt x="13116" y="4887"/>
                  </a:lnTo>
                  <a:lnTo>
                    <a:pt x="14305" y="4212"/>
                  </a:lnTo>
                  <a:lnTo>
                    <a:pt x="14369" y="4147"/>
                  </a:lnTo>
                  <a:cubicBezTo>
                    <a:pt x="14401" y="4115"/>
                    <a:pt x="14401" y="4051"/>
                    <a:pt x="14369" y="3987"/>
                  </a:cubicBezTo>
                  <a:cubicBezTo>
                    <a:pt x="14349" y="3947"/>
                    <a:pt x="14305" y="3919"/>
                    <a:pt x="14251" y="3919"/>
                  </a:cubicBezTo>
                  <a:cubicBezTo>
                    <a:pt x="14218" y="3919"/>
                    <a:pt x="14181" y="3930"/>
                    <a:pt x="14144" y="3954"/>
                  </a:cubicBezTo>
                  <a:lnTo>
                    <a:pt x="12987" y="4597"/>
                  </a:lnTo>
                  <a:lnTo>
                    <a:pt x="11315" y="4404"/>
                  </a:lnTo>
                  <a:cubicBezTo>
                    <a:pt x="11298" y="4396"/>
                    <a:pt x="11281" y="4392"/>
                    <a:pt x="11264" y="4392"/>
                  </a:cubicBezTo>
                  <a:cubicBezTo>
                    <a:pt x="11219" y="4392"/>
                    <a:pt x="11178" y="4422"/>
                    <a:pt x="11155" y="4469"/>
                  </a:cubicBezTo>
                  <a:lnTo>
                    <a:pt x="10769" y="5112"/>
                  </a:lnTo>
                  <a:lnTo>
                    <a:pt x="8487" y="3440"/>
                  </a:lnTo>
                  <a:cubicBezTo>
                    <a:pt x="8487" y="3440"/>
                    <a:pt x="7940" y="3697"/>
                    <a:pt x="7265" y="4212"/>
                  </a:cubicBezTo>
                  <a:lnTo>
                    <a:pt x="7137" y="3312"/>
                  </a:lnTo>
                  <a:lnTo>
                    <a:pt x="7137" y="3247"/>
                  </a:lnTo>
                  <a:lnTo>
                    <a:pt x="6462" y="2219"/>
                  </a:lnTo>
                  <a:lnTo>
                    <a:pt x="6526" y="901"/>
                  </a:lnTo>
                  <a:cubicBezTo>
                    <a:pt x="6526" y="804"/>
                    <a:pt x="6462" y="740"/>
                    <a:pt x="6397" y="740"/>
                  </a:cubicBezTo>
                  <a:cubicBezTo>
                    <a:pt x="6301" y="740"/>
                    <a:pt x="6237" y="804"/>
                    <a:pt x="6237" y="869"/>
                  </a:cubicBezTo>
                  <a:lnTo>
                    <a:pt x="6140" y="2251"/>
                  </a:lnTo>
                  <a:lnTo>
                    <a:pt x="6172" y="2347"/>
                  </a:lnTo>
                  <a:lnTo>
                    <a:pt x="6847" y="3376"/>
                  </a:lnTo>
                  <a:lnTo>
                    <a:pt x="6976" y="4437"/>
                  </a:lnTo>
                  <a:cubicBezTo>
                    <a:pt x="6912" y="4469"/>
                    <a:pt x="6847" y="4533"/>
                    <a:pt x="6783" y="4597"/>
                  </a:cubicBezTo>
                  <a:lnTo>
                    <a:pt x="6076" y="4179"/>
                  </a:lnTo>
                  <a:lnTo>
                    <a:pt x="5755" y="4694"/>
                  </a:lnTo>
                  <a:lnTo>
                    <a:pt x="5240" y="4404"/>
                  </a:lnTo>
                  <a:cubicBezTo>
                    <a:pt x="4951" y="3890"/>
                    <a:pt x="3697" y="1511"/>
                    <a:pt x="3762" y="161"/>
                  </a:cubicBezTo>
                  <a:cubicBezTo>
                    <a:pt x="3762" y="65"/>
                    <a:pt x="3697" y="1"/>
                    <a:pt x="3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3995;p64">
              <a:extLst>
                <a:ext uri="{FF2B5EF4-FFF2-40B4-BE49-F238E27FC236}">
                  <a16:creationId xmlns:a16="http://schemas.microsoft.com/office/drawing/2014/main" id="{8DA39DEE-E7AE-426A-BEAB-68CDD3082611}"/>
                </a:ext>
              </a:extLst>
            </p:cNvPr>
            <p:cNvSpPr/>
            <p:nvPr/>
          </p:nvSpPr>
          <p:spPr>
            <a:xfrm>
              <a:off x="2836800" y="2611975"/>
              <a:ext cx="177625" cy="168000"/>
            </a:xfrm>
            <a:custGeom>
              <a:avLst/>
              <a:gdLst/>
              <a:ahLst/>
              <a:cxnLst/>
              <a:rect l="l" t="t" r="r" b="b"/>
              <a:pathLst>
                <a:path w="7105" h="6720" extrusionOk="0">
                  <a:moveTo>
                    <a:pt x="2669" y="1"/>
                  </a:moveTo>
                  <a:lnTo>
                    <a:pt x="2604" y="2958"/>
                  </a:lnTo>
                  <a:lnTo>
                    <a:pt x="1" y="4758"/>
                  </a:lnTo>
                  <a:lnTo>
                    <a:pt x="4854" y="6719"/>
                  </a:lnTo>
                  <a:lnTo>
                    <a:pt x="4951" y="5176"/>
                  </a:lnTo>
                  <a:lnTo>
                    <a:pt x="5787" y="4790"/>
                  </a:lnTo>
                  <a:lnTo>
                    <a:pt x="5626" y="3955"/>
                  </a:lnTo>
                  <a:lnTo>
                    <a:pt x="7105" y="3022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3996;p64">
              <a:extLst>
                <a:ext uri="{FF2B5EF4-FFF2-40B4-BE49-F238E27FC236}">
                  <a16:creationId xmlns:a16="http://schemas.microsoft.com/office/drawing/2014/main" id="{B712426E-DD16-4742-BAAD-E21DB9D9C1D2}"/>
                </a:ext>
              </a:extLst>
            </p:cNvPr>
            <p:cNvSpPr/>
            <p:nvPr/>
          </p:nvSpPr>
          <p:spPr>
            <a:xfrm>
              <a:off x="2832775" y="2608175"/>
              <a:ext cx="185675" cy="175000"/>
            </a:xfrm>
            <a:custGeom>
              <a:avLst/>
              <a:gdLst/>
              <a:ahLst/>
              <a:cxnLst/>
              <a:rect l="l" t="t" r="r" b="b"/>
              <a:pathLst>
                <a:path w="7427" h="7000" extrusionOk="0">
                  <a:moveTo>
                    <a:pt x="2990" y="442"/>
                  </a:moveTo>
                  <a:lnTo>
                    <a:pt x="6976" y="3174"/>
                  </a:lnTo>
                  <a:lnTo>
                    <a:pt x="5723" y="3978"/>
                  </a:lnTo>
                  <a:lnTo>
                    <a:pt x="5658" y="4010"/>
                  </a:lnTo>
                  <a:lnTo>
                    <a:pt x="5626" y="4139"/>
                  </a:lnTo>
                  <a:lnTo>
                    <a:pt x="5787" y="4878"/>
                  </a:lnTo>
                  <a:lnTo>
                    <a:pt x="5080" y="5167"/>
                  </a:lnTo>
                  <a:cubicBezTo>
                    <a:pt x="5015" y="5200"/>
                    <a:pt x="4983" y="5264"/>
                    <a:pt x="4983" y="5296"/>
                  </a:cubicBezTo>
                  <a:lnTo>
                    <a:pt x="4887" y="6646"/>
                  </a:lnTo>
                  <a:lnTo>
                    <a:pt x="483" y="4878"/>
                  </a:lnTo>
                  <a:lnTo>
                    <a:pt x="2862" y="3239"/>
                  </a:lnTo>
                  <a:cubicBezTo>
                    <a:pt x="2894" y="3207"/>
                    <a:pt x="2926" y="3142"/>
                    <a:pt x="2926" y="3110"/>
                  </a:cubicBezTo>
                  <a:lnTo>
                    <a:pt x="2990" y="442"/>
                  </a:lnTo>
                  <a:close/>
                  <a:moveTo>
                    <a:pt x="2834" y="0"/>
                  </a:moveTo>
                  <a:cubicBezTo>
                    <a:pt x="2806" y="0"/>
                    <a:pt x="2781" y="8"/>
                    <a:pt x="2765" y="24"/>
                  </a:cubicBezTo>
                  <a:cubicBezTo>
                    <a:pt x="2701" y="56"/>
                    <a:pt x="2669" y="89"/>
                    <a:pt x="2669" y="153"/>
                  </a:cubicBezTo>
                  <a:lnTo>
                    <a:pt x="2605" y="3014"/>
                  </a:lnTo>
                  <a:lnTo>
                    <a:pt x="65" y="4782"/>
                  </a:lnTo>
                  <a:cubicBezTo>
                    <a:pt x="1" y="4814"/>
                    <a:pt x="1" y="4878"/>
                    <a:pt x="1" y="4942"/>
                  </a:cubicBezTo>
                  <a:cubicBezTo>
                    <a:pt x="1" y="4975"/>
                    <a:pt x="33" y="5039"/>
                    <a:pt x="97" y="5071"/>
                  </a:cubicBezTo>
                  <a:lnTo>
                    <a:pt x="4983" y="7000"/>
                  </a:lnTo>
                  <a:lnTo>
                    <a:pt x="5112" y="7000"/>
                  </a:lnTo>
                  <a:cubicBezTo>
                    <a:pt x="5144" y="6967"/>
                    <a:pt x="5176" y="6935"/>
                    <a:pt x="5176" y="6871"/>
                  </a:cubicBezTo>
                  <a:lnTo>
                    <a:pt x="5273" y="5425"/>
                  </a:lnTo>
                  <a:lnTo>
                    <a:pt x="6012" y="5103"/>
                  </a:lnTo>
                  <a:cubicBezTo>
                    <a:pt x="6076" y="5071"/>
                    <a:pt x="6108" y="5007"/>
                    <a:pt x="6108" y="4942"/>
                  </a:cubicBezTo>
                  <a:lnTo>
                    <a:pt x="5948" y="4171"/>
                  </a:lnTo>
                  <a:lnTo>
                    <a:pt x="7330" y="3303"/>
                  </a:lnTo>
                  <a:lnTo>
                    <a:pt x="7394" y="3239"/>
                  </a:lnTo>
                  <a:lnTo>
                    <a:pt x="7426" y="3174"/>
                  </a:lnTo>
                  <a:cubicBezTo>
                    <a:pt x="7426" y="3142"/>
                    <a:pt x="7394" y="3078"/>
                    <a:pt x="7362" y="3046"/>
                  </a:cubicBezTo>
                  <a:lnTo>
                    <a:pt x="2926" y="24"/>
                  </a:lnTo>
                  <a:cubicBezTo>
                    <a:pt x="2894" y="8"/>
                    <a:pt x="2862" y="0"/>
                    <a:pt x="2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3997;p64">
              <a:extLst>
                <a:ext uri="{FF2B5EF4-FFF2-40B4-BE49-F238E27FC236}">
                  <a16:creationId xmlns:a16="http://schemas.microsoft.com/office/drawing/2014/main" id="{B38A3530-15FD-4AC9-94E3-7A929306E245}"/>
                </a:ext>
              </a:extLst>
            </p:cNvPr>
            <p:cNvSpPr/>
            <p:nvPr/>
          </p:nvSpPr>
          <p:spPr>
            <a:xfrm>
              <a:off x="2845650" y="2627250"/>
              <a:ext cx="56275" cy="95650"/>
            </a:xfrm>
            <a:custGeom>
              <a:avLst/>
              <a:gdLst/>
              <a:ahLst/>
              <a:cxnLst/>
              <a:rect l="l" t="t" r="r" b="b"/>
              <a:pathLst>
                <a:path w="2251" h="3826" extrusionOk="0">
                  <a:moveTo>
                    <a:pt x="2186" y="1"/>
                  </a:moveTo>
                  <a:lnTo>
                    <a:pt x="129" y="1190"/>
                  </a:lnTo>
                  <a:lnTo>
                    <a:pt x="0" y="3826"/>
                  </a:lnTo>
                  <a:lnTo>
                    <a:pt x="2250" y="2347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3998;p64">
              <a:extLst>
                <a:ext uri="{FF2B5EF4-FFF2-40B4-BE49-F238E27FC236}">
                  <a16:creationId xmlns:a16="http://schemas.microsoft.com/office/drawing/2014/main" id="{49BB3010-7BA0-4E50-83AD-DBDD225103FF}"/>
                </a:ext>
              </a:extLst>
            </p:cNvPr>
            <p:cNvSpPr/>
            <p:nvPr/>
          </p:nvSpPr>
          <p:spPr>
            <a:xfrm>
              <a:off x="2841625" y="2623225"/>
              <a:ext cx="64325" cy="103500"/>
            </a:xfrm>
            <a:custGeom>
              <a:avLst/>
              <a:gdLst/>
              <a:ahLst/>
              <a:cxnLst/>
              <a:rect l="l" t="t" r="r" b="b"/>
              <a:pathLst>
                <a:path w="2573" h="4140" extrusionOk="0">
                  <a:moveTo>
                    <a:pt x="2218" y="419"/>
                  </a:moveTo>
                  <a:lnTo>
                    <a:pt x="2251" y="2412"/>
                  </a:lnTo>
                  <a:lnTo>
                    <a:pt x="322" y="3697"/>
                  </a:lnTo>
                  <a:lnTo>
                    <a:pt x="418" y="1447"/>
                  </a:lnTo>
                  <a:lnTo>
                    <a:pt x="2218" y="419"/>
                  </a:lnTo>
                  <a:close/>
                  <a:moveTo>
                    <a:pt x="2283" y="1"/>
                  </a:moveTo>
                  <a:lnTo>
                    <a:pt x="193" y="1222"/>
                  </a:lnTo>
                  <a:cubicBezTo>
                    <a:pt x="161" y="1222"/>
                    <a:pt x="129" y="1287"/>
                    <a:pt x="129" y="1351"/>
                  </a:cubicBezTo>
                  <a:lnTo>
                    <a:pt x="1" y="3987"/>
                  </a:lnTo>
                  <a:cubicBezTo>
                    <a:pt x="1" y="4051"/>
                    <a:pt x="33" y="4083"/>
                    <a:pt x="97" y="4115"/>
                  </a:cubicBezTo>
                  <a:cubicBezTo>
                    <a:pt x="113" y="4131"/>
                    <a:pt x="137" y="4139"/>
                    <a:pt x="165" y="4139"/>
                  </a:cubicBezTo>
                  <a:cubicBezTo>
                    <a:pt x="193" y="4139"/>
                    <a:pt x="226" y="4131"/>
                    <a:pt x="258" y="4115"/>
                  </a:cubicBezTo>
                  <a:lnTo>
                    <a:pt x="2508" y="2637"/>
                  </a:lnTo>
                  <a:lnTo>
                    <a:pt x="2540" y="2572"/>
                  </a:lnTo>
                  <a:lnTo>
                    <a:pt x="2572" y="2508"/>
                  </a:lnTo>
                  <a:lnTo>
                    <a:pt x="2508" y="129"/>
                  </a:lnTo>
                  <a:cubicBezTo>
                    <a:pt x="2508" y="97"/>
                    <a:pt x="2476" y="33"/>
                    <a:pt x="2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3999;p64">
              <a:extLst>
                <a:ext uri="{FF2B5EF4-FFF2-40B4-BE49-F238E27FC236}">
                  <a16:creationId xmlns:a16="http://schemas.microsoft.com/office/drawing/2014/main" id="{F620F065-9D34-4029-A9F6-AFF204398B8A}"/>
                </a:ext>
              </a:extLst>
            </p:cNvPr>
            <p:cNvSpPr/>
            <p:nvPr/>
          </p:nvSpPr>
          <p:spPr>
            <a:xfrm>
              <a:off x="3290050" y="3551400"/>
              <a:ext cx="279675" cy="397425"/>
            </a:xfrm>
            <a:custGeom>
              <a:avLst/>
              <a:gdLst/>
              <a:ahLst/>
              <a:cxnLst/>
              <a:rect l="l" t="t" r="r" b="b"/>
              <a:pathLst>
                <a:path w="11187" h="15897" extrusionOk="0">
                  <a:moveTo>
                    <a:pt x="2282" y="1"/>
                  </a:moveTo>
                  <a:lnTo>
                    <a:pt x="2186" y="33"/>
                  </a:lnTo>
                  <a:cubicBezTo>
                    <a:pt x="2122" y="65"/>
                    <a:pt x="2122" y="162"/>
                    <a:pt x="2154" y="226"/>
                  </a:cubicBezTo>
                  <a:lnTo>
                    <a:pt x="2797" y="1029"/>
                  </a:lnTo>
                  <a:lnTo>
                    <a:pt x="2186" y="3183"/>
                  </a:lnTo>
                  <a:cubicBezTo>
                    <a:pt x="2186" y="3247"/>
                    <a:pt x="2218" y="3312"/>
                    <a:pt x="2250" y="3344"/>
                  </a:cubicBezTo>
                  <a:lnTo>
                    <a:pt x="3247" y="3955"/>
                  </a:lnTo>
                  <a:lnTo>
                    <a:pt x="3118" y="4115"/>
                  </a:lnTo>
                  <a:lnTo>
                    <a:pt x="2797" y="6655"/>
                  </a:lnTo>
                  <a:lnTo>
                    <a:pt x="2122" y="6655"/>
                  </a:lnTo>
                  <a:lnTo>
                    <a:pt x="1479" y="5112"/>
                  </a:lnTo>
                  <a:lnTo>
                    <a:pt x="1414" y="5047"/>
                  </a:lnTo>
                  <a:lnTo>
                    <a:pt x="257" y="4340"/>
                  </a:lnTo>
                  <a:lnTo>
                    <a:pt x="161" y="4308"/>
                  </a:lnTo>
                  <a:cubicBezTo>
                    <a:pt x="129" y="4308"/>
                    <a:pt x="64" y="4340"/>
                    <a:pt x="32" y="4372"/>
                  </a:cubicBezTo>
                  <a:cubicBezTo>
                    <a:pt x="0" y="4437"/>
                    <a:pt x="0" y="4533"/>
                    <a:pt x="97" y="4597"/>
                  </a:cubicBezTo>
                  <a:lnTo>
                    <a:pt x="1222" y="5272"/>
                  </a:lnTo>
                  <a:lnTo>
                    <a:pt x="1864" y="6848"/>
                  </a:lnTo>
                  <a:cubicBezTo>
                    <a:pt x="1897" y="6912"/>
                    <a:pt x="1929" y="6944"/>
                    <a:pt x="1993" y="6944"/>
                  </a:cubicBezTo>
                  <a:lnTo>
                    <a:pt x="2765" y="6976"/>
                  </a:lnTo>
                  <a:lnTo>
                    <a:pt x="2411" y="9773"/>
                  </a:lnTo>
                  <a:cubicBezTo>
                    <a:pt x="2411" y="9773"/>
                    <a:pt x="2893" y="10158"/>
                    <a:pt x="3665" y="10480"/>
                  </a:cubicBezTo>
                  <a:lnTo>
                    <a:pt x="2957" y="10994"/>
                  </a:lnTo>
                  <a:lnTo>
                    <a:pt x="2925" y="11058"/>
                  </a:lnTo>
                  <a:lnTo>
                    <a:pt x="2347" y="12151"/>
                  </a:lnTo>
                  <a:lnTo>
                    <a:pt x="1125" y="12730"/>
                  </a:lnTo>
                  <a:cubicBezTo>
                    <a:pt x="1061" y="12762"/>
                    <a:pt x="1029" y="12859"/>
                    <a:pt x="1061" y="12923"/>
                  </a:cubicBezTo>
                  <a:cubicBezTo>
                    <a:pt x="1085" y="12995"/>
                    <a:pt x="1145" y="13031"/>
                    <a:pt x="1215" y="13031"/>
                  </a:cubicBezTo>
                  <a:cubicBezTo>
                    <a:pt x="1238" y="13031"/>
                    <a:pt x="1262" y="13027"/>
                    <a:pt x="1286" y="13019"/>
                  </a:cubicBezTo>
                  <a:lnTo>
                    <a:pt x="2507" y="12409"/>
                  </a:lnTo>
                  <a:lnTo>
                    <a:pt x="2572" y="12344"/>
                  </a:lnTo>
                  <a:lnTo>
                    <a:pt x="3150" y="11219"/>
                  </a:lnTo>
                  <a:lnTo>
                    <a:pt x="4018" y="10608"/>
                  </a:lnTo>
                  <a:cubicBezTo>
                    <a:pt x="4082" y="10641"/>
                    <a:pt x="4179" y="10673"/>
                    <a:pt x="4243" y="10705"/>
                  </a:cubicBezTo>
                  <a:lnTo>
                    <a:pt x="4243" y="11541"/>
                  </a:lnTo>
                  <a:lnTo>
                    <a:pt x="4854" y="11541"/>
                  </a:lnTo>
                  <a:lnTo>
                    <a:pt x="4854" y="12151"/>
                  </a:lnTo>
                  <a:cubicBezTo>
                    <a:pt x="4532" y="12666"/>
                    <a:pt x="3054" y="14916"/>
                    <a:pt x="1864" y="15527"/>
                  </a:cubicBezTo>
                  <a:cubicBezTo>
                    <a:pt x="1768" y="15559"/>
                    <a:pt x="1768" y="15655"/>
                    <a:pt x="1800" y="15719"/>
                  </a:cubicBezTo>
                  <a:cubicBezTo>
                    <a:pt x="1824" y="15767"/>
                    <a:pt x="1882" y="15796"/>
                    <a:pt x="1936" y="15796"/>
                  </a:cubicBezTo>
                  <a:cubicBezTo>
                    <a:pt x="1956" y="15796"/>
                    <a:pt x="1976" y="15792"/>
                    <a:pt x="1993" y="15784"/>
                  </a:cubicBezTo>
                  <a:cubicBezTo>
                    <a:pt x="3247" y="15173"/>
                    <a:pt x="4693" y="12955"/>
                    <a:pt x="5079" y="12376"/>
                  </a:cubicBezTo>
                  <a:lnTo>
                    <a:pt x="6204" y="12376"/>
                  </a:lnTo>
                  <a:cubicBezTo>
                    <a:pt x="6525" y="13019"/>
                    <a:pt x="7650" y="15012"/>
                    <a:pt x="8679" y="15848"/>
                  </a:cubicBezTo>
                  <a:cubicBezTo>
                    <a:pt x="8711" y="15880"/>
                    <a:pt x="8751" y="15896"/>
                    <a:pt x="8792" y="15896"/>
                  </a:cubicBezTo>
                  <a:cubicBezTo>
                    <a:pt x="8832" y="15896"/>
                    <a:pt x="8872" y="15880"/>
                    <a:pt x="8904" y="15848"/>
                  </a:cubicBezTo>
                  <a:cubicBezTo>
                    <a:pt x="8936" y="15784"/>
                    <a:pt x="8936" y="15687"/>
                    <a:pt x="8872" y="15623"/>
                  </a:cubicBezTo>
                  <a:cubicBezTo>
                    <a:pt x="7843" y="14787"/>
                    <a:pt x="6686" y="12634"/>
                    <a:pt x="6429" y="12151"/>
                  </a:cubicBezTo>
                  <a:lnTo>
                    <a:pt x="6429" y="11509"/>
                  </a:lnTo>
                  <a:lnTo>
                    <a:pt x="7008" y="11509"/>
                  </a:lnTo>
                  <a:lnTo>
                    <a:pt x="7008" y="10833"/>
                  </a:lnTo>
                  <a:cubicBezTo>
                    <a:pt x="7297" y="10737"/>
                    <a:pt x="7522" y="10641"/>
                    <a:pt x="7747" y="10512"/>
                  </a:cubicBezTo>
                  <a:lnTo>
                    <a:pt x="8776" y="11348"/>
                  </a:lnTo>
                  <a:lnTo>
                    <a:pt x="9322" y="12473"/>
                  </a:lnTo>
                  <a:lnTo>
                    <a:pt x="9386" y="12537"/>
                  </a:lnTo>
                  <a:lnTo>
                    <a:pt x="10608" y="13180"/>
                  </a:lnTo>
                  <a:cubicBezTo>
                    <a:pt x="10625" y="13189"/>
                    <a:pt x="10644" y="13193"/>
                    <a:pt x="10664" y="13193"/>
                  </a:cubicBezTo>
                  <a:cubicBezTo>
                    <a:pt x="10719" y="13193"/>
                    <a:pt x="10777" y="13163"/>
                    <a:pt x="10801" y="13116"/>
                  </a:cubicBezTo>
                  <a:cubicBezTo>
                    <a:pt x="10865" y="13019"/>
                    <a:pt x="10833" y="12955"/>
                    <a:pt x="10736" y="12891"/>
                  </a:cubicBezTo>
                  <a:lnTo>
                    <a:pt x="9579" y="12280"/>
                  </a:lnTo>
                  <a:lnTo>
                    <a:pt x="9033" y="11155"/>
                  </a:lnTo>
                  <a:lnTo>
                    <a:pt x="9001" y="11123"/>
                  </a:lnTo>
                  <a:lnTo>
                    <a:pt x="8036" y="10351"/>
                  </a:lnTo>
                  <a:cubicBezTo>
                    <a:pt x="8550" y="10030"/>
                    <a:pt x="8840" y="9741"/>
                    <a:pt x="8840" y="9741"/>
                  </a:cubicBezTo>
                  <a:cubicBezTo>
                    <a:pt x="8840" y="9741"/>
                    <a:pt x="8711" y="8455"/>
                    <a:pt x="8518" y="7073"/>
                  </a:cubicBezTo>
                  <a:lnTo>
                    <a:pt x="9097" y="7073"/>
                  </a:lnTo>
                  <a:cubicBezTo>
                    <a:pt x="9161" y="7073"/>
                    <a:pt x="9193" y="7040"/>
                    <a:pt x="9226" y="6976"/>
                  </a:cubicBezTo>
                  <a:lnTo>
                    <a:pt x="9933" y="5433"/>
                  </a:lnTo>
                  <a:lnTo>
                    <a:pt x="11090" y="4790"/>
                  </a:lnTo>
                  <a:cubicBezTo>
                    <a:pt x="11154" y="4758"/>
                    <a:pt x="11186" y="4662"/>
                    <a:pt x="11154" y="4565"/>
                  </a:cubicBezTo>
                  <a:cubicBezTo>
                    <a:pt x="11122" y="4533"/>
                    <a:pt x="11058" y="4501"/>
                    <a:pt x="11026" y="4501"/>
                  </a:cubicBezTo>
                  <a:lnTo>
                    <a:pt x="10929" y="4533"/>
                  </a:lnTo>
                  <a:lnTo>
                    <a:pt x="9740" y="5176"/>
                  </a:lnTo>
                  <a:lnTo>
                    <a:pt x="9676" y="5272"/>
                  </a:lnTo>
                  <a:lnTo>
                    <a:pt x="9001" y="6783"/>
                  </a:lnTo>
                  <a:lnTo>
                    <a:pt x="8486" y="6751"/>
                  </a:lnTo>
                  <a:cubicBezTo>
                    <a:pt x="8358" y="5723"/>
                    <a:pt x="8197" y="4694"/>
                    <a:pt x="8100" y="4180"/>
                  </a:cubicBezTo>
                  <a:lnTo>
                    <a:pt x="9258" y="3472"/>
                  </a:lnTo>
                  <a:cubicBezTo>
                    <a:pt x="9322" y="3440"/>
                    <a:pt x="9354" y="3376"/>
                    <a:pt x="9354" y="3312"/>
                  </a:cubicBezTo>
                  <a:lnTo>
                    <a:pt x="8808" y="1158"/>
                  </a:lnTo>
                  <a:lnTo>
                    <a:pt x="9483" y="354"/>
                  </a:lnTo>
                  <a:cubicBezTo>
                    <a:pt x="9547" y="290"/>
                    <a:pt x="9515" y="194"/>
                    <a:pt x="9451" y="162"/>
                  </a:cubicBezTo>
                  <a:lnTo>
                    <a:pt x="9354" y="129"/>
                  </a:lnTo>
                  <a:lnTo>
                    <a:pt x="9258" y="162"/>
                  </a:lnTo>
                  <a:lnTo>
                    <a:pt x="8550" y="997"/>
                  </a:lnTo>
                  <a:lnTo>
                    <a:pt x="8518" y="1126"/>
                  </a:lnTo>
                  <a:lnTo>
                    <a:pt x="9033" y="3280"/>
                  </a:lnTo>
                  <a:lnTo>
                    <a:pt x="8004" y="3858"/>
                  </a:lnTo>
                  <a:cubicBezTo>
                    <a:pt x="7779" y="3312"/>
                    <a:pt x="7265" y="2476"/>
                    <a:pt x="6783" y="1737"/>
                  </a:cubicBezTo>
                  <a:cubicBezTo>
                    <a:pt x="6541" y="1383"/>
                    <a:pt x="6156" y="1206"/>
                    <a:pt x="5770" y="1206"/>
                  </a:cubicBezTo>
                  <a:cubicBezTo>
                    <a:pt x="5384" y="1206"/>
                    <a:pt x="4999" y="1383"/>
                    <a:pt x="4757" y="1737"/>
                  </a:cubicBezTo>
                  <a:lnTo>
                    <a:pt x="3407" y="3730"/>
                  </a:lnTo>
                  <a:lnTo>
                    <a:pt x="2507" y="3151"/>
                  </a:lnTo>
                  <a:lnTo>
                    <a:pt x="3118" y="1029"/>
                  </a:lnTo>
                  <a:lnTo>
                    <a:pt x="3086" y="901"/>
                  </a:lnTo>
                  <a:lnTo>
                    <a:pt x="2411" y="65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" name="Google Shape;4000;p64">
              <a:extLst>
                <a:ext uri="{FF2B5EF4-FFF2-40B4-BE49-F238E27FC236}">
                  <a16:creationId xmlns:a16="http://schemas.microsoft.com/office/drawing/2014/main" id="{0F45CBF1-1A92-4B7E-8FCD-AD9AAAB9E931}"/>
                </a:ext>
              </a:extLst>
            </p:cNvPr>
            <p:cNvSpPr/>
            <p:nvPr/>
          </p:nvSpPr>
          <p:spPr>
            <a:xfrm>
              <a:off x="3363975" y="3655875"/>
              <a:ext cx="136625" cy="134225"/>
            </a:xfrm>
            <a:custGeom>
              <a:avLst/>
              <a:gdLst/>
              <a:ahLst/>
              <a:cxnLst/>
              <a:rect l="l" t="t" r="r" b="b"/>
              <a:pathLst>
                <a:path w="5465" h="5369" extrusionOk="0">
                  <a:moveTo>
                    <a:pt x="483" y="1"/>
                  </a:moveTo>
                  <a:lnTo>
                    <a:pt x="0" y="5337"/>
                  </a:lnTo>
                  <a:lnTo>
                    <a:pt x="0" y="5337"/>
                  </a:lnTo>
                  <a:lnTo>
                    <a:pt x="2604" y="3954"/>
                  </a:lnTo>
                  <a:lnTo>
                    <a:pt x="5465" y="5369"/>
                  </a:lnTo>
                  <a:lnTo>
                    <a:pt x="4790" y="129"/>
                  </a:lnTo>
                  <a:lnTo>
                    <a:pt x="3408" y="804"/>
                  </a:lnTo>
                  <a:lnTo>
                    <a:pt x="2668" y="258"/>
                  </a:lnTo>
                  <a:lnTo>
                    <a:pt x="1993" y="836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" name="Google Shape;4001;p64">
              <a:extLst>
                <a:ext uri="{FF2B5EF4-FFF2-40B4-BE49-F238E27FC236}">
                  <a16:creationId xmlns:a16="http://schemas.microsoft.com/office/drawing/2014/main" id="{B7759FEC-F0FD-4C50-AA98-D507E3B6FC99}"/>
                </a:ext>
              </a:extLst>
            </p:cNvPr>
            <p:cNvSpPr/>
            <p:nvPr/>
          </p:nvSpPr>
          <p:spPr>
            <a:xfrm>
              <a:off x="3359950" y="3651850"/>
              <a:ext cx="144675" cy="141800"/>
            </a:xfrm>
            <a:custGeom>
              <a:avLst/>
              <a:gdLst/>
              <a:ahLst/>
              <a:cxnLst/>
              <a:rect l="l" t="t" r="r" b="b"/>
              <a:pathLst>
                <a:path w="5787" h="5672" extrusionOk="0">
                  <a:moveTo>
                    <a:pt x="772" y="387"/>
                  </a:moveTo>
                  <a:lnTo>
                    <a:pt x="2090" y="1126"/>
                  </a:lnTo>
                  <a:lnTo>
                    <a:pt x="2154" y="1126"/>
                  </a:lnTo>
                  <a:lnTo>
                    <a:pt x="2283" y="1094"/>
                  </a:lnTo>
                  <a:lnTo>
                    <a:pt x="2829" y="612"/>
                  </a:lnTo>
                  <a:lnTo>
                    <a:pt x="3472" y="1094"/>
                  </a:lnTo>
                  <a:cubicBezTo>
                    <a:pt x="3504" y="1126"/>
                    <a:pt x="3569" y="1126"/>
                    <a:pt x="3633" y="1126"/>
                  </a:cubicBezTo>
                  <a:lnTo>
                    <a:pt x="4822" y="547"/>
                  </a:lnTo>
                  <a:lnTo>
                    <a:pt x="5433" y="5240"/>
                  </a:lnTo>
                  <a:lnTo>
                    <a:pt x="5433" y="5240"/>
                  </a:lnTo>
                  <a:lnTo>
                    <a:pt x="2829" y="3987"/>
                  </a:lnTo>
                  <a:lnTo>
                    <a:pt x="2701" y="3987"/>
                  </a:lnTo>
                  <a:lnTo>
                    <a:pt x="354" y="5240"/>
                  </a:lnTo>
                  <a:lnTo>
                    <a:pt x="772" y="387"/>
                  </a:lnTo>
                  <a:close/>
                  <a:moveTo>
                    <a:pt x="579" y="1"/>
                  </a:moveTo>
                  <a:cubicBezTo>
                    <a:pt x="515" y="33"/>
                    <a:pt x="483" y="97"/>
                    <a:pt x="483" y="129"/>
                  </a:cubicBezTo>
                  <a:lnTo>
                    <a:pt x="1" y="5465"/>
                  </a:lnTo>
                  <a:cubicBezTo>
                    <a:pt x="1" y="5530"/>
                    <a:pt x="33" y="5594"/>
                    <a:pt x="65" y="5626"/>
                  </a:cubicBezTo>
                  <a:cubicBezTo>
                    <a:pt x="97" y="5642"/>
                    <a:pt x="129" y="5650"/>
                    <a:pt x="157" y="5650"/>
                  </a:cubicBezTo>
                  <a:cubicBezTo>
                    <a:pt x="185" y="5650"/>
                    <a:pt x="210" y="5642"/>
                    <a:pt x="226" y="5626"/>
                  </a:cubicBezTo>
                  <a:lnTo>
                    <a:pt x="2765" y="4276"/>
                  </a:lnTo>
                  <a:lnTo>
                    <a:pt x="5562" y="5658"/>
                  </a:lnTo>
                  <a:cubicBezTo>
                    <a:pt x="5580" y="5668"/>
                    <a:pt x="5599" y="5672"/>
                    <a:pt x="5617" y="5672"/>
                  </a:cubicBezTo>
                  <a:cubicBezTo>
                    <a:pt x="5661" y="5672"/>
                    <a:pt x="5700" y="5649"/>
                    <a:pt x="5722" y="5626"/>
                  </a:cubicBezTo>
                  <a:cubicBezTo>
                    <a:pt x="5754" y="5594"/>
                    <a:pt x="5787" y="5562"/>
                    <a:pt x="5787" y="5498"/>
                  </a:cubicBezTo>
                  <a:lnTo>
                    <a:pt x="5112" y="290"/>
                  </a:lnTo>
                  <a:cubicBezTo>
                    <a:pt x="5112" y="226"/>
                    <a:pt x="5079" y="194"/>
                    <a:pt x="5015" y="162"/>
                  </a:cubicBezTo>
                  <a:lnTo>
                    <a:pt x="4887" y="162"/>
                  </a:lnTo>
                  <a:lnTo>
                    <a:pt x="3569" y="804"/>
                  </a:lnTo>
                  <a:lnTo>
                    <a:pt x="2926" y="290"/>
                  </a:lnTo>
                  <a:cubicBezTo>
                    <a:pt x="2894" y="274"/>
                    <a:pt x="2862" y="266"/>
                    <a:pt x="2829" y="266"/>
                  </a:cubicBezTo>
                  <a:cubicBezTo>
                    <a:pt x="2797" y="266"/>
                    <a:pt x="2765" y="274"/>
                    <a:pt x="2733" y="290"/>
                  </a:cubicBezTo>
                  <a:lnTo>
                    <a:pt x="2154" y="804"/>
                  </a:lnTo>
                  <a:lnTo>
                    <a:pt x="708" y="33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" name="Google Shape;4002;p64">
              <a:extLst>
                <a:ext uri="{FF2B5EF4-FFF2-40B4-BE49-F238E27FC236}">
                  <a16:creationId xmlns:a16="http://schemas.microsoft.com/office/drawing/2014/main" id="{2F15F863-45A7-4D05-BB50-2B341CD66F2E}"/>
                </a:ext>
              </a:extLst>
            </p:cNvPr>
            <p:cNvSpPr/>
            <p:nvPr/>
          </p:nvSpPr>
          <p:spPr>
            <a:xfrm>
              <a:off x="3378425" y="3754725"/>
              <a:ext cx="110925" cy="61100"/>
            </a:xfrm>
            <a:custGeom>
              <a:avLst/>
              <a:gdLst/>
              <a:ahLst/>
              <a:cxnLst/>
              <a:rect l="l" t="t" r="r" b="b"/>
              <a:pathLst>
                <a:path w="4437" h="2444" extrusionOk="0">
                  <a:moveTo>
                    <a:pt x="2026" y="0"/>
                  </a:moveTo>
                  <a:lnTo>
                    <a:pt x="1" y="1190"/>
                  </a:lnTo>
                  <a:lnTo>
                    <a:pt x="2058" y="2443"/>
                  </a:lnTo>
                  <a:lnTo>
                    <a:pt x="4437" y="1222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" name="Google Shape;4003;p64">
              <a:extLst>
                <a:ext uri="{FF2B5EF4-FFF2-40B4-BE49-F238E27FC236}">
                  <a16:creationId xmlns:a16="http://schemas.microsoft.com/office/drawing/2014/main" id="{667025AE-82F3-4AFA-93DB-0E0E8B1B6A1D}"/>
                </a:ext>
              </a:extLst>
            </p:cNvPr>
            <p:cNvSpPr/>
            <p:nvPr/>
          </p:nvSpPr>
          <p:spPr>
            <a:xfrm>
              <a:off x="3374425" y="3750700"/>
              <a:ext cx="118950" cy="68325"/>
            </a:xfrm>
            <a:custGeom>
              <a:avLst/>
              <a:gdLst/>
              <a:ahLst/>
              <a:cxnLst/>
              <a:rect l="l" t="t" r="r" b="b"/>
              <a:pathLst>
                <a:path w="4758" h="2733" extrusionOk="0">
                  <a:moveTo>
                    <a:pt x="2186" y="322"/>
                  </a:moveTo>
                  <a:lnTo>
                    <a:pt x="4243" y="1383"/>
                  </a:lnTo>
                  <a:lnTo>
                    <a:pt x="2218" y="2411"/>
                  </a:lnTo>
                  <a:lnTo>
                    <a:pt x="450" y="1351"/>
                  </a:lnTo>
                  <a:lnTo>
                    <a:pt x="2186" y="322"/>
                  </a:lnTo>
                  <a:close/>
                  <a:moveTo>
                    <a:pt x="2186" y="1"/>
                  </a:moveTo>
                  <a:lnTo>
                    <a:pt x="2122" y="33"/>
                  </a:lnTo>
                  <a:lnTo>
                    <a:pt x="97" y="1222"/>
                  </a:lnTo>
                  <a:cubicBezTo>
                    <a:pt x="32" y="1254"/>
                    <a:pt x="0" y="1319"/>
                    <a:pt x="0" y="1351"/>
                  </a:cubicBezTo>
                  <a:cubicBezTo>
                    <a:pt x="0" y="1415"/>
                    <a:pt x="32" y="1447"/>
                    <a:pt x="97" y="1479"/>
                  </a:cubicBezTo>
                  <a:lnTo>
                    <a:pt x="2154" y="2733"/>
                  </a:lnTo>
                  <a:lnTo>
                    <a:pt x="2283" y="2733"/>
                  </a:lnTo>
                  <a:lnTo>
                    <a:pt x="4661" y="1544"/>
                  </a:lnTo>
                  <a:cubicBezTo>
                    <a:pt x="4725" y="1511"/>
                    <a:pt x="4758" y="1447"/>
                    <a:pt x="4758" y="1415"/>
                  </a:cubicBezTo>
                  <a:cubicBezTo>
                    <a:pt x="4758" y="1351"/>
                    <a:pt x="4725" y="1286"/>
                    <a:pt x="4661" y="1254"/>
                  </a:cubicBezTo>
                  <a:lnTo>
                    <a:pt x="2250" y="3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" name="Google Shape;4004;p64">
              <a:extLst>
                <a:ext uri="{FF2B5EF4-FFF2-40B4-BE49-F238E27FC236}">
                  <a16:creationId xmlns:a16="http://schemas.microsoft.com/office/drawing/2014/main" id="{E7837219-36FC-45AB-A6D8-9F5A80418BD8}"/>
                </a:ext>
              </a:extLst>
            </p:cNvPr>
            <p:cNvSpPr/>
            <p:nvPr/>
          </p:nvSpPr>
          <p:spPr>
            <a:xfrm>
              <a:off x="3506200" y="2497575"/>
              <a:ext cx="375325" cy="422225"/>
            </a:xfrm>
            <a:custGeom>
              <a:avLst/>
              <a:gdLst/>
              <a:ahLst/>
              <a:cxnLst/>
              <a:rect l="l" t="t" r="r" b="b"/>
              <a:pathLst>
                <a:path w="15013" h="16889" extrusionOk="0">
                  <a:moveTo>
                    <a:pt x="9196" y="0"/>
                  </a:moveTo>
                  <a:cubicBezTo>
                    <a:pt x="9176" y="0"/>
                    <a:pt x="9154" y="4"/>
                    <a:pt x="9130" y="12"/>
                  </a:cubicBezTo>
                  <a:cubicBezTo>
                    <a:pt x="9066" y="44"/>
                    <a:pt x="9001" y="109"/>
                    <a:pt x="9034" y="205"/>
                  </a:cubicBezTo>
                  <a:cubicBezTo>
                    <a:pt x="9451" y="1459"/>
                    <a:pt x="9226" y="3902"/>
                    <a:pt x="9162" y="4448"/>
                  </a:cubicBezTo>
                  <a:lnTo>
                    <a:pt x="8808" y="4995"/>
                  </a:lnTo>
                  <a:lnTo>
                    <a:pt x="8326" y="4673"/>
                  </a:lnTo>
                  <a:lnTo>
                    <a:pt x="7941" y="5220"/>
                  </a:lnTo>
                  <a:cubicBezTo>
                    <a:pt x="7683" y="5155"/>
                    <a:pt x="7394" y="5091"/>
                    <a:pt x="7169" y="5059"/>
                  </a:cubicBezTo>
                  <a:lnTo>
                    <a:pt x="6751" y="3838"/>
                  </a:lnTo>
                  <a:lnTo>
                    <a:pt x="6944" y="2584"/>
                  </a:lnTo>
                  <a:lnTo>
                    <a:pt x="6912" y="2487"/>
                  </a:lnTo>
                  <a:lnTo>
                    <a:pt x="6237" y="1298"/>
                  </a:lnTo>
                  <a:cubicBezTo>
                    <a:pt x="6216" y="1236"/>
                    <a:pt x="6169" y="1200"/>
                    <a:pt x="6120" y="1200"/>
                  </a:cubicBezTo>
                  <a:cubicBezTo>
                    <a:pt x="6094" y="1200"/>
                    <a:pt x="6067" y="1211"/>
                    <a:pt x="6044" y="1234"/>
                  </a:cubicBezTo>
                  <a:cubicBezTo>
                    <a:pt x="5980" y="1266"/>
                    <a:pt x="5948" y="1362"/>
                    <a:pt x="5980" y="1427"/>
                  </a:cubicBezTo>
                  <a:lnTo>
                    <a:pt x="6623" y="2584"/>
                  </a:lnTo>
                  <a:lnTo>
                    <a:pt x="6462" y="3838"/>
                  </a:lnTo>
                  <a:lnTo>
                    <a:pt x="6462" y="3902"/>
                  </a:lnTo>
                  <a:lnTo>
                    <a:pt x="6848" y="5059"/>
                  </a:lnTo>
                  <a:cubicBezTo>
                    <a:pt x="6760" y="5054"/>
                    <a:pt x="6677" y="5052"/>
                    <a:pt x="6598" y="5052"/>
                  </a:cubicBezTo>
                  <a:cubicBezTo>
                    <a:pt x="6126" y="5052"/>
                    <a:pt x="5819" y="5123"/>
                    <a:pt x="5819" y="5123"/>
                  </a:cubicBezTo>
                  <a:cubicBezTo>
                    <a:pt x="5819" y="5123"/>
                    <a:pt x="5208" y="6281"/>
                    <a:pt x="4598" y="7534"/>
                  </a:cubicBezTo>
                  <a:lnTo>
                    <a:pt x="4148" y="7213"/>
                  </a:lnTo>
                  <a:cubicBezTo>
                    <a:pt x="4131" y="7197"/>
                    <a:pt x="4107" y="7189"/>
                    <a:pt x="4079" y="7189"/>
                  </a:cubicBezTo>
                  <a:cubicBezTo>
                    <a:pt x="4051" y="7189"/>
                    <a:pt x="4019" y="7197"/>
                    <a:pt x="3987" y="7213"/>
                  </a:cubicBezTo>
                  <a:lnTo>
                    <a:pt x="2540" y="8113"/>
                  </a:lnTo>
                  <a:lnTo>
                    <a:pt x="1222" y="8016"/>
                  </a:lnTo>
                  <a:cubicBezTo>
                    <a:pt x="1126" y="8016"/>
                    <a:pt x="1062" y="8081"/>
                    <a:pt x="1062" y="8145"/>
                  </a:cubicBezTo>
                  <a:cubicBezTo>
                    <a:pt x="1062" y="8209"/>
                    <a:pt x="1062" y="8273"/>
                    <a:pt x="1126" y="8306"/>
                  </a:cubicBezTo>
                  <a:lnTo>
                    <a:pt x="1190" y="8306"/>
                  </a:lnTo>
                  <a:lnTo>
                    <a:pt x="2572" y="8434"/>
                  </a:lnTo>
                  <a:lnTo>
                    <a:pt x="2669" y="8402"/>
                  </a:lnTo>
                  <a:lnTo>
                    <a:pt x="4051" y="7502"/>
                  </a:lnTo>
                  <a:lnTo>
                    <a:pt x="4469" y="7791"/>
                  </a:lnTo>
                  <a:cubicBezTo>
                    <a:pt x="4019" y="8756"/>
                    <a:pt x="3569" y="9688"/>
                    <a:pt x="3376" y="10202"/>
                  </a:cubicBezTo>
                  <a:lnTo>
                    <a:pt x="2026" y="10106"/>
                  </a:lnTo>
                  <a:cubicBezTo>
                    <a:pt x="1962" y="10106"/>
                    <a:pt x="1897" y="10138"/>
                    <a:pt x="1865" y="10202"/>
                  </a:cubicBezTo>
                  <a:lnTo>
                    <a:pt x="1094" y="12292"/>
                  </a:lnTo>
                  <a:lnTo>
                    <a:pt x="130" y="12581"/>
                  </a:lnTo>
                  <a:cubicBezTo>
                    <a:pt x="33" y="12613"/>
                    <a:pt x="1" y="12709"/>
                    <a:pt x="33" y="12774"/>
                  </a:cubicBezTo>
                  <a:lnTo>
                    <a:pt x="97" y="12870"/>
                  </a:lnTo>
                  <a:lnTo>
                    <a:pt x="226" y="12870"/>
                  </a:lnTo>
                  <a:lnTo>
                    <a:pt x="1255" y="12581"/>
                  </a:lnTo>
                  <a:lnTo>
                    <a:pt x="1351" y="12484"/>
                  </a:lnTo>
                  <a:lnTo>
                    <a:pt x="2122" y="10427"/>
                  </a:lnTo>
                  <a:lnTo>
                    <a:pt x="3280" y="10491"/>
                  </a:lnTo>
                  <a:cubicBezTo>
                    <a:pt x="3151" y="11070"/>
                    <a:pt x="3119" y="12067"/>
                    <a:pt x="3151" y="12934"/>
                  </a:cubicBezTo>
                  <a:cubicBezTo>
                    <a:pt x="3151" y="13610"/>
                    <a:pt x="3718" y="14118"/>
                    <a:pt x="4360" y="14118"/>
                  </a:cubicBezTo>
                  <a:cubicBezTo>
                    <a:pt x="4512" y="14118"/>
                    <a:pt x="4669" y="14089"/>
                    <a:pt x="4823" y="14027"/>
                  </a:cubicBezTo>
                  <a:lnTo>
                    <a:pt x="7041" y="13127"/>
                  </a:lnTo>
                  <a:lnTo>
                    <a:pt x="7458" y="14092"/>
                  </a:lnTo>
                  <a:lnTo>
                    <a:pt x="5819" y="15538"/>
                  </a:lnTo>
                  <a:cubicBezTo>
                    <a:pt x="5787" y="15570"/>
                    <a:pt x="5755" y="15602"/>
                    <a:pt x="5755" y="15667"/>
                  </a:cubicBezTo>
                  <a:lnTo>
                    <a:pt x="5851" y="16760"/>
                  </a:lnTo>
                  <a:lnTo>
                    <a:pt x="5915" y="16856"/>
                  </a:lnTo>
                  <a:lnTo>
                    <a:pt x="6012" y="16888"/>
                  </a:lnTo>
                  <a:cubicBezTo>
                    <a:pt x="6108" y="16888"/>
                    <a:pt x="6173" y="16824"/>
                    <a:pt x="6173" y="16727"/>
                  </a:cubicBezTo>
                  <a:lnTo>
                    <a:pt x="6076" y="15731"/>
                  </a:lnTo>
                  <a:lnTo>
                    <a:pt x="7748" y="14252"/>
                  </a:lnTo>
                  <a:cubicBezTo>
                    <a:pt x="7812" y="14220"/>
                    <a:pt x="7812" y="14124"/>
                    <a:pt x="7780" y="14092"/>
                  </a:cubicBezTo>
                  <a:lnTo>
                    <a:pt x="7330" y="13031"/>
                  </a:lnTo>
                  <a:lnTo>
                    <a:pt x="7491" y="12967"/>
                  </a:lnTo>
                  <a:lnTo>
                    <a:pt x="9162" y="11006"/>
                  </a:lnTo>
                  <a:lnTo>
                    <a:pt x="9741" y="11424"/>
                  </a:lnTo>
                  <a:lnTo>
                    <a:pt x="9419" y="13031"/>
                  </a:lnTo>
                  <a:lnTo>
                    <a:pt x="9419" y="13127"/>
                  </a:lnTo>
                  <a:lnTo>
                    <a:pt x="9998" y="14381"/>
                  </a:lnTo>
                  <a:lnTo>
                    <a:pt x="10062" y="14445"/>
                  </a:lnTo>
                  <a:cubicBezTo>
                    <a:pt x="10078" y="14461"/>
                    <a:pt x="10102" y="14469"/>
                    <a:pt x="10130" y="14469"/>
                  </a:cubicBezTo>
                  <a:cubicBezTo>
                    <a:pt x="10159" y="14469"/>
                    <a:pt x="10191" y="14461"/>
                    <a:pt x="10223" y="14445"/>
                  </a:cubicBezTo>
                  <a:cubicBezTo>
                    <a:pt x="10287" y="14413"/>
                    <a:pt x="10319" y="14317"/>
                    <a:pt x="10287" y="14252"/>
                  </a:cubicBezTo>
                  <a:lnTo>
                    <a:pt x="9709" y="13063"/>
                  </a:lnTo>
                  <a:lnTo>
                    <a:pt x="10062" y="11359"/>
                  </a:lnTo>
                  <a:cubicBezTo>
                    <a:pt x="10062" y="11327"/>
                    <a:pt x="10030" y="11263"/>
                    <a:pt x="9998" y="11231"/>
                  </a:cubicBezTo>
                  <a:lnTo>
                    <a:pt x="9355" y="10781"/>
                  </a:lnTo>
                  <a:lnTo>
                    <a:pt x="11187" y="8627"/>
                  </a:lnTo>
                  <a:cubicBezTo>
                    <a:pt x="11187" y="8627"/>
                    <a:pt x="10994" y="8048"/>
                    <a:pt x="10544" y="7341"/>
                  </a:cubicBezTo>
                  <a:lnTo>
                    <a:pt x="11444" y="7309"/>
                  </a:lnTo>
                  <a:lnTo>
                    <a:pt x="11509" y="7277"/>
                  </a:lnTo>
                  <a:lnTo>
                    <a:pt x="12569" y="6698"/>
                  </a:lnTo>
                  <a:lnTo>
                    <a:pt x="13887" y="6859"/>
                  </a:lnTo>
                  <a:cubicBezTo>
                    <a:pt x="13904" y="6865"/>
                    <a:pt x="13920" y="6867"/>
                    <a:pt x="13936" y="6867"/>
                  </a:cubicBezTo>
                  <a:cubicBezTo>
                    <a:pt x="14006" y="6867"/>
                    <a:pt x="14054" y="6810"/>
                    <a:pt x="14080" y="6731"/>
                  </a:cubicBezTo>
                  <a:cubicBezTo>
                    <a:pt x="14080" y="6666"/>
                    <a:pt x="14016" y="6570"/>
                    <a:pt x="13952" y="6570"/>
                  </a:cubicBezTo>
                  <a:lnTo>
                    <a:pt x="12569" y="6377"/>
                  </a:lnTo>
                  <a:lnTo>
                    <a:pt x="12473" y="6409"/>
                  </a:lnTo>
                  <a:lnTo>
                    <a:pt x="11380" y="7020"/>
                  </a:lnTo>
                  <a:lnTo>
                    <a:pt x="10351" y="7052"/>
                  </a:lnTo>
                  <a:cubicBezTo>
                    <a:pt x="10287" y="6988"/>
                    <a:pt x="10223" y="6923"/>
                    <a:pt x="10191" y="6859"/>
                  </a:cubicBezTo>
                  <a:lnTo>
                    <a:pt x="10673" y="6152"/>
                  </a:lnTo>
                  <a:lnTo>
                    <a:pt x="10159" y="5830"/>
                  </a:lnTo>
                  <a:lnTo>
                    <a:pt x="10480" y="5316"/>
                  </a:lnTo>
                  <a:cubicBezTo>
                    <a:pt x="10988" y="5077"/>
                    <a:pt x="13165" y="4142"/>
                    <a:pt x="14553" y="4142"/>
                  </a:cubicBezTo>
                  <a:cubicBezTo>
                    <a:pt x="14658" y="4142"/>
                    <a:pt x="14757" y="4148"/>
                    <a:pt x="14852" y="4159"/>
                  </a:cubicBezTo>
                  <a:cubicBezTo>
                    <a:pt x="14916" y="4159"/>
                    <a:pt x="14980" y="4095"/>
                    <a:pt x="15012" y="4030"/>
                  </a:cubicBezTo>
                  <a:cubicBezTo>
                    <a:pt x="15012" y="3934"/>
                    <a:pt x="14948" y="3870"/>
                    <a:pt x="14884" y="3838"/>
                  </a:cubicBezTo>
                  <a:cubicBezTo>
                    <a:pt x="14785" y="3826"/>
                    <a:pt x="14682" y="3821"/>
                    <a:pt x="14574" y="3821"/>
                  </a:cubicBezTo>
                  <a:cubicBezTo>
                    <a:pt x="13142" y="3821"/>
                    <a:pt x="11014" y="4758"/>
                    <a:pt x="10416" y="5027"/>
                  </a:cubicBezTo>
                  <a:lnTo>
                    <a:pt x="9484" y="4384"/>
                  </a:lnTo>
                  <a:cubicBezTo>
                    <a:pt x="9548" y="3645"/>
                    <a:pt x="9741" y="1395"/>
                    <a:pt x="9323" y="109"/>
                  </a:cubicBezTo>
                  <a:cubicBezTo>
                    <a:pt x="9299" y="36"/>
                    <a:pt x="9257" y="0"/>
                    <a:pt x="9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" name="Google Shape;4005;p64">
              <a:extLst>
                <a:ext uri="{FF2B5EF4-FFF2-40B4-BE49-F238E27FC236}">
                  <a16:creationId xmlns:a16="http://schemas.microsoft.com/office/drawing/2014/main" id="{E3751F92-1C8A-4D69-9F52-F8886B02E355}"/>
                </a:ext>
              </a:extLst>
            </p:cNvPr>
            <p:cNvSpPr/>
            <p:nvPr/>
          </p:nvSpPr>
          <p:spPr>
            <a:xfrm>
              <a:off x="3600225" y="2635300"/>
              <a:ext cx="171200" cy="180825"/>
            </a:xfrm>
            <a:custGeom>
              <a:avLst/>
              <a:gdLst/>
              <a:ahLst/>
              <a:cxnLst/>
              <a:rect l="l" t="t" r="r" b="b"/>
              <a:pathLst>
                <a:path w="6848" h="7233" extrusionOk="0">
                  <a:moveTo>
                    <a:pt x="2283" y="0"/>
                  </a:moveTo>
                  <a:lnTo>
                    <a:pt x="1" y="4725"/>
                  </a:lnTo>
                  <a:lnTo>
                    <a:pt x="1512" y="4950"/>
                  </a:lnTo>
                  <a:lnTo>
                    <a:pt x="1833" y="5818"/>
                  </a:lnTo>
                  <a:lnTo>
                    <a:pt x="2701" y="5690"/>
                  </a:lnTo>
                  <a:lnTo>
                    <a:pt x="3505" y="7233"/>
                  </a:lnTo>
                  <a:lnTo>
                    <a:pt x="6848" y="3054"/>
                  </a:lnTo>
                  <a:lnTo>
                    <a:pt x="3922" y="2764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" name="Google Shape;4006;p64">
              <a:extLst>
                <a:ext uri="{FF2B5EF4-FFF2-40B4-BE49-F238E27FC236}">
                  <a16:creationId xmlns:a16="http://schemas.microsoft.com/office/drawing/2014/main" id="{2994AD92-2979-44B7-BDE5-84AD1FCF64F6}"/>
                </a:ext>
              </a:extLst>
            </p:cNvPr>
            <p:cNvSpPr/>
            <p:nvPr/>
          </p:nvSpPr>
          <p:spPr>
            <a:xfrm>
              <a:off x="3596225" y="2632075"/>
              <a:ext cx="179225" cy="188075"/>
            </a:xfrm>
            <a:custGeom>
              <a:avLst/>
              <a:gdLst/>
              <a:ahLst/>
              <a:cxnLst/>
              <a:rect l="l" t="t" r="r" b="b"/>
              <a:pathLst>
                <a:path w="7169" h="7523" extrusionOk="0">
                  <a:moveTo>
                    <a:pt x="2475" y="450"/>
                  </a:moveTo>
                  <a:lnTo>
                    <a:pt x="3954" y="2958"/>
                  </a:lnTo>
                  <a:cubicBezTo>
                    <a:pt x="3954" y="3022"/>
                    <a:pt x="4018" y="3022"/>
                    <a:pt x="4050" y="3054"/>
                  </a:cubicBezTo>
                  <a:lnTo>
                    <a:pt x="6718" y="3311"/>
                  </a:lnTo>
                  <a:lnTo>
                    <a:pt x="3697" y="7104"/>
                  </a:lnTo>
                  <a:lnTo>
                    <a:pt x="2990" y="5754"/>
                  </a:lnTo>
                  <a:lnTo>
                    <a:pt x="2925" y="5690"/>
                  </a:lnTo>
                  <a:lnTo>
                    <a:pt x="2829" y="5690"/>
                  </a:lnTo>
                  <a:lnTo>
                    <a:pt x="2089" y="5754"/>
                  </a:lnTo>
                  <a:lnTo>
                    <a:pt x="1832" y="5015"/>
                  </a:lnTo>
                  <a:cubicBezTo>
                    <a:pt x="1800" y="4983"/>
                    <a:pt x="1768" y="4919"/>
                    <a:pt x="1704" y="4919"/>
                  </a:cubicBezTo>
                  <a:lnTo>
                    <a:pt x="386" y="4726"/>
                  </a:lnTo>
                  <a:lnTo>
                    <a:pt x="2475" y="450"/>
                  </a:lnTo>
                  <a:close/>
                  <a:moveTo>
                    <a:pt x="2443" y="0"/>
                  </a:moveTo>
                  <a:cubicBezTo>
                    <a:pt x="2379" y="0"/>
                    <a:pt x="2347" y="33"/>
                    <a:pt x="2314" y="65"/>
                  </a:cubicBezTo>
                  <a:lnTo>
                    <a:pt x="0" y="4790"/>
                  </a:lnTo>
                  <a:lnTo>
                    <a:pt x="0" y="4919"/>
                  </a:lnTo>
                  <a:lnTo>
                    <a:pt x="129" y="5015"/>
                  </a:lnTo>
                  <a:lnTo>
                    <a:pt x="1575" y="5208"/>
                  </a:lnTo>
                  <a:lnTo>
                    <a:pt x="1832" y="5979"/>
                  </a:lnTo>
                  <a:cubicBezTo>
                    <a:pt x="1859" y="6032"/>
                    <a:pt x="1906" y="6084"/>
                    <a:pt x="1958" y="6084"/>
                  </a:cubicBezTo>
                  <a:cubicBezTo>
                    <a:pt x="1969" y="6084"/>
                    <a:pt x="1981" y="6082"/>
                    <a:pt x="1993" y="6076"/>
                  </a:cubicBezTo>
                  <a:lnTo>
                    <a:pt x="2765" y="5979"/>
                  </a:lnTo>
                  <a:lnTo>
                    <a:pt x="3536" y="7426"/>
                  </a:lnTo>
                  <a:lnTo>
                    <a:pt x="3568" y="7490"/>
                  </a:lnTo>
                  <a:lnTo>
                    <a:pt x="3632" y="7522"/>
                  </a:lnTo>
                  <a:cubicBezTo>
                    <a:pt x="3697" y="7522"/>
                    <a:pt x="3729" y="7490"/>
                    <a:pt x="3761" y="7458"/>
                  </a:cubicBezTo>
                  <a:lnTo>
                    <a:pt x="7136" y="3279"/>
                  </a:lnTo>
                  <a:cubicBezTo>
                    <a:pt x="7168" y="3215"/>
                    <a:pt x="7168" y="3151"/>
                    <a:pt x="7136" y="3118"/>
                  </a:cubicBezTo>
                  <a:cubicBezTo>
                    <a:pt x="7136" y="3054"/>
                    <a:pt x="7072" y="3022"/>
                    <a:pt x="7008" y="3022"/>
                  </a:cubicBezTo>
                  <a:lnTo>
                    <a:pt x="4179" y="2733"/>
                  </a:lnTo>
                  <a:lnTo>
                    <a:pt x="2572" y="65"/>
                  </a:lnTo>
                  <a:cubicBezTo>
                    <a:pt x="2572" y="33"/>
                    <a:pt x="2507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" name="Google Shape;4007;p64">
              <a:extLst>
                <a:ext uri="{FF2B5EF4-FFF2-40B4-BE49-F238E27FC236}">
                  <a16:creationId xmlns:a16="http://schemas.microsoft.com/office/drawing/2014/main" id="{4C4C8C71-F96B-4AF0-B0D6-1543A6645CB2}"/>
                </a:ext>
              </a:extLst>
            </p:cNvPr>
            <p:cNvSpPr/>
            <p:nvPr/>
          </p:nvSpPr>
          <p:spPr>
            <a:xfrm>
              <a:off x="3664525" y="2645725"/>
              <a:ext cx="92425" cy="61100"/>
            </a:xfrm>
            <a:custGeom>
              <a:avLst/>
              <a:gdLst/>
              <a:ahLst/>
              <a:cxnLst/>
              <a:rect l="l" t="t" r="r" b="b"/>
              <a:pathLst>
                <a:path w="3697" h="2444" extrusionOk="0">
                  <a:moveTo>
                    <a:pt x="0" y="1"/>
                  </a:moveTo>
                  <a:lnTo>
                    <a:pt x="1350" y="2347"/>
                  </a:lnTo>
                  <a:lnTo>
                    <a:pt x="3697" y="2444"/>
                  </a:lnTo>
                  <a:lnTo>
                    <a:pt x="2636" y="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" name="Google Shape;4008;p64">
              <a:extLst>
                <a:ext uri="{FF2B5EF4-FFF2-40B4-BE49-F238E27FC236}">
                  <a16:creationId xmlns:a16="http://schemas.microsoft.com/office/drawing/2014/main" id="{66A98459-2008-4D78-AD7A-0C1609070C58}"/>
                </a:ext>
              </a:extLst>
            </p:cNvPr>
            <p:cNvSpPr/>
            <p:nvPr/>
          </p:nvSpPr>
          <p:spPr>
            <a:xfrm>
              <a:off x="3660500" y="2641725"/>
              <a:ext cx="100475" cy="69125"/>
            </a:xfrm>
            <a:custGeom>
              <a:avLst/>
              <a:gdLst/>
              <a:ahLst/>
              <a:cxnLst/>
              <a:rect l="l" t="t" r="r" b="b"/>
              <a:pathLst>
                <a:path w="4019" h="2765" extrusionOk="0">
                  <a:moveTo>
                    <a:pt x="451" y="322"/>
                  </a:moveTo>
                  <a:lnTo>
                    <a:pt x="2701" y="611"/>
                  </a:lnTo>
                  <a:lnTo>
                    <a:pt x="3601" y="2443"/>
                  </a:lnTo>
                  <a:lnTo>
                    <a:pt x="1608" y="2347"/>
                  </a:lnTo>
                  <a:lnTo>
                    <a:pt x="451" y="322"/>
                  </a:lnTo>
                  <a:close/>
                  <a:moveTo>
                    <a:pt x="194" y="0"/>
                  </a:moveTo>
                  <a:cubicBezTo>
                    <a:pt x="129" y="0"/>
                    <a:pt x="97" y="0"/>
                    <a:pt x="65" y="64"/>
                  </a:cubicBezTo>
                  <a:cubicBezTo>
                    <a:pt x="33" y="97"/>
                    <a:pt x="1" y="161"/>
                    <a:pt x="33" y="225"/>
                  </a:cubicBezTo>
                  <a:lnTo>
                    <a:pt x="1383" y="2572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65"/>
                  </a:lnTo>
                  <a:cubicBezTo>
                    <a:pt x="3890" y="2765"/>
                    <a:pt x="3954" y="2765"/>
                    <a:pt x="3987" y="2700"/>
                  </a:cubicBezTo>
                  <a:cubicBezTo>
                    <a:pt x="4019" y="2668"/>
                    <a:pt x="4019" y="2604"/>
                    <a:pt x="3987" y="2540"/>
                  </a:cubicBezTo>
                  <a:lnTo>
                    <a:pt x="2958" y="386"/>
                  </a:lnTo>
                  <a:cubicBezTo>
                    <a:pt x="2926" y="354"/>
                    <a:pt x="2894" y="322"/>
                    <a:pt x="2829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" name="Google Shape;4009;p64">
              <a:extLst>
                <a:ext uri="{FF2B5EF4-FFF2-40B4-BE49-F238E27FC236}">
                  <a16:creationId xmlns:a16="http://schemas.microsoft.com/office/drawing/2014/main" id="{2D335C11-D88A-47BC-8523-C7566C036E49}"/>
                </a:ext>
              </a:extLst>
            </p:cNvPr>
            <p:cNvSpPr/>
            <p:nvPr/>
          </p:nvSpPr>
          <p:spPr>
            <a:xfrm>
              <a:off x="4202950" y="2493550"/>
              <a:ext cx="375300" cy="422225"/>
            </a:xfrm>
            <a:custGeom>
              <a:avLst/>
              <a:gdLst/>
              <a:ahLst/>
              <a:cxnLst/>
              <a:rect l="l" t="t" r="r" b="b"/>
              <a:pathLst>
                <a:path w="15012" h="16889" extrusionOk="0">
                  <a:moveTo>
                    <a:pt x="9195" y="1"/>
                  </a:moveTo>
                  <a:cubicBezTo>
                    <a:pt x="9175" y="1"/>
                    <a:pt x="9153" y="5"/>
                    <a:pt x="9129" y="13"/>
                  </a:cubicBezTo>
                  <a:cubicBezTo>
                    <a:pt x="9065" y="13"/>
                    <a:pt x="9001" y="109"/>
                    <a:pt x="9033" y="173"/>
                  </a:cubicBezTo>
                  <a:cubicBezTo>
                    <a:pt x="9418" y="1459"/>
                    <a:pt x="9226" y="3870"/>
                    <a:pt x="9161" y="4449"/>
                  </a:cubicBezTo>
                  <a:lnTo>
                    <a:pt x="8808" y="4963"/>
                  </a:lnTo>
                  <a:lnTo>
                    <a:pt x="8326" y="4641"/>
                  </a:lnTo>
                  <a:lnTo>
                    <a:pt x="7940" y="5220"/>
                  </a:lnTo>
                  <a:cubicBezTo>
                    <a:pt x="7650" y="5124"/>
                    <a:pt x="7393" y="5091"/>
                    <a:pt x="7168" y="5059"/>
                  </a:cubicBezTo>
                  <a:lnTo>
                    <a:pt x="6750" y="3806"/>
                  </a:lnTo>
                  <a:lnTo>
                    <a:pt x="6911" y="2584"/>
                  </a:lnTo>
                  <a:lnTo>
                    <a:pt x="6911" y="2488"/>
                  </a:lnTo>
                  <a:lnTo>
                    <a:pt x="6236" y="1266"/>
                  </a:lnTo>
                  <a:cubicBezTo>
                    <a:pt x="6213" y="1219"/>
                    <a:pt x="6155" y="1189"/>
                    <a:pt x="6100" y="1189"/>
                  </a:cubicBezTo>
                  <a:cubicBezTo>
                    <a:pt x="6080" y="1189"/>
                    <a:pt x="6060" y="1193"/>
                    <a:pt x="6043" y="1202"/>
                  </a:cubicBezTo>
                  <a:cubicBezTo>
                    <a:pt x="5947" y="1266"/>
                    <a:pt x="5947" y="1363"/>
                    <a:pt x="5979" y="1427"/>
                  </a:cubicBezTo>
                  <a:lnTo>
                    <a:pt x="6622" y="2584"/>
                  </a:lnTo>
                  <a:lnTo>
                    <a:pt x="6429" y="3806"/>
                  </a:lnTo>
                  <a:lnTo>
                    <a:pt x="6461" y="3870"/>
                  </a:lnTo>
                  <a:lnTo>
                    <a:pt x="6815" y="5027"/>
                  </a:lnTo>
                  <a:cubicBezTo>
                    <a:pt x="6236" y="5027"/>
                    <a:pt x="5818" y="5124"/>
                    <a:pt x="5818" y="5124"/>
                  </a:cubicBezTo>
                  <a:cubicBezTo>
                    <a:pt x="5818" y="5124"/>
                    <a:pt x="5207" y="6281"/>
                    <a:pt x="4597" y="7502"/>
                  </a:cubicBezTo>
                  <a:lnTo>
                    <a:pt x="4147" y="7181"/>
                  </a:lnTo>
                  <a:cubicBezTo>
                    <a:pt x="4115" y="7165"/>
                    <a:pt x="4082" y="7157"/>
                    <a:pt x="4054" y="7157"/>
                  </a:cubicBezTo>
                  <a:cubicBezTo>
                    <a:pt x="4026" y="7157"/>
                    <a:pt x="4002" y="7165"/>
                    <a:pt x="3986" y="7181"/>
                  </a:cubicBezTo>
                  <a:lnTo>
                    <a:pt x="2540" y="8113"/>
                  </a:lnTo>
                  <a:lnTo>
                    <a:pt x="1222" y="8017"/>
                  </a:lnTo>
                  <a:cubicBezTo>
                    <a:pt x="1205" y="8011"/>
                    <a:pt x="1188" y="8008"/>
                    <a:pt x="1173" y="8008"/>
                  </a:cubicBezTo>
                  <a:cubicBezTo>
                    <a:pt x="1103" y="8008"/>
                    <a:pt x="1055" y="8066"/>
                    <a:pt x="1029" y="8145"/>
                  </a:cubicBezTo>
                  <a:cubicBezTo>
                    <a:pt x="1029" y="8209"/>
                    <a:pt x="1061" y="8242"/>
                    <a:pt x="1093" y="8274"/>
                  </a:cubicBezTo>
                  <a:lnTo>
                    <a:pt x="1189" y="8306"/>
                  </a:lnTo>
                  <a:lnTo>
                    <a:pt x="2572" y="8402"/>
                  </a:lnTo>
                  <a:lnTo>
                    <a:pt x="2668" y="8402"/>
                  </a:lnTo>
                  <a:lnTo>
                    <a:pt x="4050" y="7502"/>
                  </a:lnTo>
                  <a:lnTo>
                    <a:pt x="4468" y="7792"/>
                  </a:lnTo>
                  <a:cubicBezTo>
                    <a:pt x="3986" y="8724"/>
                    <a:pt x="3568" y="9688"/>
                    <a:pt x="3375" y="10170"/>
                  </a:cubicBezTo>
                  <a:lnTo>
                    <a:pt x="1993" y="10106"/>
                  </a:lnTo>
                  <a:cubicBezTo>
                    <a:pt x="1929" y="10106"/>
                    <a:pt x="1864" y="10138"/>
                    <a:pt x="1864" y="10202"/>
                  </a:cubicBezTo>
                  <a:lnTo>
                    <a:pt x="1093" y="12292"/>
                  </a:lnTo>
                  <a:lnTo>
                    <a:pt x="129" y="12581"/>
                  </a:lnTo>
                  <a:cubicBezTo>
                    <a:pt x="32" y="12613"/>
                    <a:pt x="0" y="12678"/>
                    <a:pt x="0" y="12774"/>
                  </a:cubicBezTo>
                  <a:lnTo>
                    <a:pt x="64" y="12838"/>
                  </a:lnTo>
                  <a:lnTo>
                    <a:pt x="193" y="12870"/>
                  </a:lnTo>
                  <a:lnTo>
                    <a:pt x="1254" y="12549"/>
                  </a:lnTo>
                  <a:lnTo>
                    <a:pt x="1350" y="12485"/>
                  </a:lnTo>
                  <a:lnTo>
                    <a:pt x="2089" y="10395"/>
                  </a:lnTo>
                  <a:lnTo>
                    <a:pt x="3279" y="10492"/>
                  </a:lnTo>
                  <a:cubicBezTo>
                    <a:pt x="3150" y="11070"/>
                    <a:pt x="3118" y="12035"/>
                    <a:pt x="3150" y="12935"/>
                  </a:cubicBezTo>
                  <a:cubicBezTo>
                    <a:pt x="3150" y="13610"/>
                    <a:pt x="3717" y="14118"/>
                    <a:pt x="4359" y="14118"/>
                  </a:cubicBezTo>
                  <a:cubicBezTo>
                    <a:pt x="4511" y="14118"/>
                    <a:pt x="4668" y="14089"/>
                    <a:pt x="4822" y="14028"/>
                  </a:cubicBezTo>
                  <a:lnTo>
                    <a:pt x="7040" y="13128"/>
                  </a:lnTo>
                  <a:lnTo>
                    <a:pt x="7458" y="14092"/>
                  </a:lnTo>
                  <a:lnTo>
                    <a:pt x="5818" y="15538"/>
                  </a:lnTo>
                  <a:cubicBezTo>
                    <a:pt x="5754" y="15571"/>
                    <a:pt x="5754" y="15603"/>
                    <a:pt x="5754" y="15667"/>
                  </a:cubicBezTo>
                  <a:lnTo>
                    <a:pt x="5850" y="16760"/>
                  </a:lnTo>
                  <a:lnTo>
                    <a:pt x="5915" y="16856"/>
                  </a:lnTo>
                  <a:lnTo>
                    <a:pt x="6011" y="16888"/>
                  </a:lnTo>
                  <a:cubicBezTo>
                    <a:pt x="6108" y="16888"/>
                    <a:pt x="6172" y="16792"/>
                    <a:pt x="6140" y="16728"/>
                  </a:cubicBezTo>
                  <a:lnTo>
                    <a:pt x="6075" y="15699"/>
                  </a:lnTo>
                  <a:lnTo>
                    <a:pt x="7747" y="14253"/>
                  </a:lnTo>
                  <a:cubicBezTo>
                    <a:pt x="7811" y="14188"/>
                    <a:pt x="7811" y="14124"/>
                    <a:pt x="7779" y="14060"/>
                  </a:cubicBezTo>
                  <a:lnTo>
                    <a:pt x="7297" y="12999"/>
                  </a:lnTo>
                  <a:lnTo>
                    <a:pt x="7490" y="12935"/>
                  </a:lnTo>
                  <a:lnTo>
                    <a:pt x="9161" y="11006"/>
                  </a:lnTo>
                  <a:lnTo>
                    <a:pt x="9740" y="11392"/>
                  </a:lnTo>
                  <a:lnTo>
                    <a:pt x="9418" y="13031"/>
                  </a:lnTo>
                  <a:lnTo>
                    <a:pt x="9418" y="13128"/>
                  </a:lnTo>
                  <a:lnTo>
                    <a:pt x="9997" y="14381"/>
                  </a:lnTo>
                  <a:lnTo>
                    <a:pt x="10061" y="14445"/>
                  </a:lnTo>
                  <a:cubicBezTo>
                    <a:pt x="10083" y="14445"/>
                    <a:pt x="10118" y="14460"/>
                    <a:pt x="10159" y="14460"/>
                  </a:cubicBezTo>
                  <a:cubicBezTo>
                    <a:pt x="10179" y="14460"/>
                    <a:pt x="10201" y="14456"/>
                    <a:pt x="10222" y="14445"/>
                  </a:cubicBezTo>
                  <a:cubicBezTo>
                    <a:pt x="10286" y="14413"/>
                    <a:pt x="10318" y="14317"/>
                    <a:pt x="10286" y="14253"/>
                  </a:cubicBezTo>
                  <a:lnTo>
                    <a:pt x="9708" y="13031"/>
                  </a:lnTo>
                  <a:lnTo>
                    <a:pt x="10061" y="11360"/>
                  </a:lnTo>
                  <a:cubicBezTo>
                    <a:pt x="10061" y="11295"/>
                    <a:pt x="10029" y="11231"/>
                    <a:pt x="9997" y="11199"/>
                  </a:cubicBezTo>
                  <a:lnTo>
                    <a:pt x="9354" y="10781"/>
                  </a:lnTo>
                  <a:lnTo>
                    <a:pt x="11186" y="8627"/>
                  </a:lnTo>
                  <a:cubicBezTo>
                    <a:pt x="11186" y="8627"/>
                    <a:pt x="10993" y="8049"/>
                    <a:pt x="10543" y="7342"/>
                  </a:cubicBezTo>
                  <a:lnTo>
                    <a:pt x="11411" y="7309"/>
                  </a:lnTo>
                  <a:lnTo>
                    <a:pt x="11476" y="7277"/>
                  </a:lnTo>
                  <a:lnTo>
                    <a:pt x="12569" y="6667"/>
                  </a:lnTo>
                  <a:lnTo>
                    <a:pt x="13886" y="6859"/>
                  </a:lnTo>
                  <a:cubicBezTo>
                    <a:pt x="13983" y="6859"/>
                    <a:pt x="14047" y="6827"/>
                    <a:pt x="14047" y="6731"/>
                  </a:cubicBezTo>
                  <a:cubicBezTo>
                    <a:pt x="14079" y="6634"/>
                    <a:pt x="14015" y="6570"/>
                    <a:pt x="13919" y="6570"/>
                  </a:cubicBezTo>
                  <a:lnTo>
                    <a:pt x="12569" y="6377"/>
                  </a:lnTo>
                  <a:lnTo>
                    <a:pt x="12472" y="6377"/>
                  </a:lnTo>
                  <a:lnTo>
                    <a:pt x="11379" y="6988"/>
                  </a:lnTo>
                  <a:lnTo>
                    <a:pt x="10318" y="7052"/>
                  </a:lnTo>
                  <a:cubicBezTo>
                    <a:pt x="10286" y="6988"/>
                    <a:pt x="10222" y="6924"/>
                    <a:pt x="10190" y="6859"/>
                  </a:cubicBezTo>
                  <a:lnTo>
                    <a:pt x="10640" y="6152"/>
                  </a:lnTo>
                  <a:lnTo>
                    <a:pt x="10158" y="5799"/>
                  </a:lnTo>
                  <a:lnTo>
                    <a:pt x="10479" y="5316"/>
                  </a:lnTo>
                  <a:cubicBezTo>
                    <a:pt x="10995" y="5074"/>
                    <a:pt x="13226" y="4116"/>
                    <a:pt x="14584" y="4116"/>
                  </a:cubicBezTo>
                  <a:cubicBezTo>
                    <a:pt x="14665" y="4116"/>
                    <a:pt x="14744" y="4120"/>
                    <a:pt x="14819" y="4127"/>
                  </a:cubicBezTo>
                  <a:cubicBezTo>
                    <a:pt x="14836" y="4133"/>
                    <a:pt x="14852" y="4135"/>
                    <a:pt x="14867" y="4135"/>
                  </a:cubicBezTo>
                  <a:cubicBezTo>
                    <a:pt x="14937" y="4135"/>
                    <a:pt x="14985" y="4078"/>
                    <a:pt x="15012" y="3999"/>
                  </a:cubicBezTo>
                  <a:cubicBezTo>
                    <a:pt x="15012" y="3934"/>
                    <a:pt x="14947" y="3838"/>
                    <a:pt x="14851" y="3838"/>
                  </a:cubicBezTo>
                  <a:cubicBezTo>
                    <a:pt x="14752" y="3826"/>
                    <a:pt x="14647" y="3821"/>
                    <a:pt x="14538" y="3821"/>
                  </a:cubicBezTo>
                  <a:cubicBezTo>
                    <a:pt x="13132" y="3821"/>
                    <a:pt x="11012" y="4726"/>
                    <a:pt x="10415" y="4995"/>
                  </a:cubicBezTo>
                  <a:lnTo>
                    <a:pt x="9483" y="4384"/>
                  </a:lnTo>
                  <a:cubicBezTo>
                    <a:pt x="9547" y="3645"/>
                    <a:pt x="9740" y="1363"/>
                    <a:pt x="9322" y="109"/>
                  </a:cubicBezTo>
                  <a:cubicBezTo>
                    <a:pt x="9298" y="37"/>
                    <a:pt x="9256" y="1"/>
                    <a:pt x="9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" name="Google Shape;4010;p64">
              <a:extLst>
                <a:ext uri="{FF2B5EF4-FFF2-40B4-BE49-F238E27FC236}">
                  <a16:creationId xmlns:a16="http://schemas.microsoft.com/office/drawing/2014/main" id="{320F00FC-4EA4-4468-8CF1-652963A6CA33}"/>
                </a:ext>
              </a:extLst>
            </p:cNvPr>
            <p:cNvSpPr/>
            <p:nvPr/>
          </p:nvSpPr>
          <p:spPr>
            <a:xfrm>
              <a:off x="4296150" y="2631275"/>
              <a:ext cx="172000" cy="180825"/>
            </a:xfrm>
            <a:custGeom>
              <a:avLst/>
              <a:gdLst/>
              <a:ahLst/>
              <a:cxnLst/>
              <a:rect l="l" t="t" r="r" b="b"/>
              <a:pathLst>
                <a:path w="6880" h="7233" extrusionOk="0">
                  <a:moveTo>
                    <a:pt x="2315" y="0"/>
                  </a:moveTo>
                  <a:lnTo>
                    <a:pt x="1" y="4726"/>
                  </a:lnTo>
                  <a:lnTo>
                    <a:pt x="1544" y="4951"/>
                  </a:lnTo>
                  <a:lnTo>
                    <a:pt x="1833" y="5786"/>
                  </a:lnTo>
                  <a:lnTo>
                    <a:pt x="2701" y="5690"/>
                  </a:lnTo>
                  <a:lnTo>
                    <a:pt x="3537" y="7233"/>
                  </a:lnTo>
                  <a:lnTo>
                    <a:pt x="6880" y="3022"/>
                  </a:lnTo>
                  <a:lnTo>
                    <a:pt x="3922" y="2765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" name="Google Shape;4011;p64">
              <a:extLst>
                <a:ext uri="{FF2B5EF4-FFF2-40B4-BE49-F238E27FC236}">
                  <a16:creationId xmlns:a16="http://schemas.microsoft.com/office/drawing/2014/main" id="{698183E8-A940-447A-9A8E-EE0371FE1279}"/>
                </a:ext>
              </a:extLst>
            </p:cNvPr>
            <p:cNvSpPr/>
            <p:nvPr/>
          </p:nvSpPr>
          <p:spPr>
            <a:xfrm>
              <a:off x="4292950" y="2627250"/>
              <a:ext cx="179225" cy="188875"/>
            </a:xfrm>
            <a:custGeom>
              <a:avLst/>
              <a:gdLst/>
              <a:ahLst/>
              <a:cxnLst/>
              <a:rect l="l" t="t" r="r" b="b"/>
              <a:pathLst>
                <a:path w="7169" h="7555" extrusionOk="0">
                  <a:moveTo>
                    <a:pt x="2475" y="483"/>
                  </a:moveTo>
                  <a:lnTo>
                    <a:pt x="3922" y="2990"/>
                  </a:lnTo>
                  <a:cubicBezTo>
                    <a:pt x="3954" y="3022"/>
                    <a:pt x="3986" y="3054"/>
                    <a:pt x="4050" y="3054"/>
                  </a:cubicBezTo>
                  <a:lnTo>
                    <a:pt x="6686" y="3311"/>
                  </a:lnTo>
                  <a:lnTo>
                    <a:pt x="3665" y="7105"/>
                  </a:lnTo>
                  <a:lnTo>
                    <a:pt x="2958" y="5787"/>
                  </a:lnTo>
                  <a:lnTo>
                    <a:pt x="2925" y="5722"/>
                  </a:lnTo>
                  <a:lnTo>
                    <a:pt x="2829" y="5690"/>
                  </a:lnTo>
                  <a:lnTo>
                    <a:pt x="2090" y="5787"/>
                  </a:lnTo>
                  <a:lnTo>
                    <a:pt x="1833" y="5047"/>
                  </a:lnTo>
                  <a:cubicBezTo>
                    <a:pt x="1800" y="4983"/>
                    <a:pt x="1768" y="4951"/>
                    <a:pt x="1704" y="4951"/>
                  </a:cubicBezTo>
                  <a:lnTo>
                    <a:pt x="354" y="4758"/>
                  </a:lnTo>
                  <a:lnTo>
                    <a:pt x="2475" y="483"/>
                  </a:lnTo>
                  <a:close/>
                  <a:moveTo>
                    <a:pt x="2443" y="1"/>
                  </a:moveTo>
                  <a:cubicBezTo>
                    <a:pt x="2379" y="1"/>
                    <a:pt x="2347" y="33"/>
                    <a:pt x="2315" y="97"/>
                  </a:cubicBezTo>
                  <a:lnTo>
                    <a:pt x="0" y="4822"/>
                  </a:lnTo>
                  <a:lnTo>
                    <a:pt x="0" y="4951"/>
                  </a:lnTo>
                  <a:cubicBezTo>
                    <a:pt x="32" y="5015"/>
                    <a:pt x="65" y="5015"/>
                    <a:pt x="129" y="5047"/>
                  </a:cubicBezTo>
                  <a:lnTo>
                    <a:pt x="1575" y="5240"/>
                  </a:lnTo>
                  <a:lnTo>
                    <a:pt x="1833" y="6012"/>
                  </a:lnTo>
                  <a:cubicBezTo>
                    <a:pt x="1865" y="6076"/>
                    <a:pt x="1929" y="6108"/>
                    <a:pt x="1993" y="6108"/>
                  </a:cubicBezTo>
                  <a:lnTo>
                    <a:pt x="2765" y="6012"/>
                  </a:lnTo>
                  <a:lnTo>
                    <a:pt x="3504" y="7458"/>
                  </a:lnTo>
                  <a:lnTo>
                    <a:pt x="3568" y="7522"/>
                  </a:lnTo>
                  <a:lnTo>
                    <a:pt x="3633" y="7555"/>
                  </a:lnTo>
                  <a:cubicBezTo>
                    <a:pt x="3697" y="7555"/>
                    <a:pt x="3729" y="7522"/>
                    <a:pt x="3761" y="7490"/>
                  </a:cubicBezTo>
                  <a:lnTo>
                    <a:pt x="7104" y="3279"/>
                  </a:lnTo>
                  <a:cubicBezTo>
                    <a:pt x="7136" y="3247"/>
                    <a:pt x="7168" y="3183"/>
                    <a:pt x="7136" y="3151"/>
                  </a:cubicBezTo>
                  <a:cubicBezTo>
                    <a:pt x="7104" y="3086"/>
                    <a:pt x="7072" y="3054"/>
                    <a:pt x="7008" y="3054"/>
                  </a:cubicBezTo>
                  <a:lnTo>
                    <a:pt x="4147" y="2765"/>
                  </a:lnTo>
                  <a:lnTo>
                    <a:pt x="2572" y="97"/>
                  </a:lnTo>
                  <a:cubicBezTo>
                    <a:pt x="2540" y="33"/>
                    <a:pt x="2508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" name="Google Shape;4012;p64">
              <a:extLst>
                <a:ext uri="{FF2B5EF4-FFF2-40B4-BE49-F238E27FC236}">
                  <a16:creationId xmlns:a16="http://schemas.microsoft.com/office/drawing/2014/main" id="{1E6BD189-4047-42BB-8586-FE2DB917DA97}"/>
                </a:ext>
              </a:extLst>
            </p:cNvPr>
            <p:cNvSpPr/>
            <p:nvPr/>
          </p:nvSpPr>
          <p:spPr>
            <a:xfrm>
              <a:off x="4361250" y="2640925"/>
              <a:ext cx="91625" cy="61900"/>
            </a:xfrm>
            <a:custGeom>
              <a:avLst/>
              <a:gdLst/>
              <a:ahLst/>
              <a:cxnLst/>
              <a:rect l="l" t="t" r="r" b="b"/>
              <a:pathLst>
                <a:path w="3665" h="2476" extrusionOk="0">
                  <a:moveTo>
                    <a:pt x="1" y="0"/>
                  </a:moveTo>
                  <a:lnTo>
                    <a:pt x="1318" y="2379"/>
                  </a:lnTo>
                  <a:lnTo>
                    <a:pt x="3665" y="2475"/>
                  </a:lnTo>
                  <a:lnTo>
                    <a:pt x="3665" y="2475"/>
                  </a:lnTo>
                  <a:lnTo>
                    <a:pt x="263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" name="Google Shape;4013;p64">
              <a:extLst>
                <a:ext uri="{FF2B5EF4-FFF2-40B4-BE49-F238E27FC236}">
                  <a16:creationId xmlns:a16="http://schemas.microsoft.com/office/drawing/2014/main" id="{8AE59A15-3747-40F8-88A8-08535CEF2091}"/>
                </a:ext>
              </a:extLst>
            </p:cNvPr>
            <p:cNvSpPr/>
            <p:nvPr/>
          </p:nvSpPr>
          <p:spPr>
            <a:xfrm>
              <a:off x="4357225" y="2636900"/>
              <a:ext cx="99675" cy="69925"/>
            </a:xfrm>
            <a:custGeom>
              <a:avLst/>
              <a:gdLst/>
              <a:ahLst/>
              <a:cxnLst/>
              <a:rect l="l" t="t" r="r" b="b"/>
              <a:pathLst>
                <a:path w="3987" h="2797" extrusionOk="0">
                  <a:moveTo>
                    <a:pt x="451" y="354"/>
                  </a:moveTo>
                  <a:lnTo>
                    <a:pt x="2701" y="611"/>
                  </a:lnTo>
                  <a:lnTo>
                    <a:pt x="3601" y="2475"/>
                  </a:lnTo>
                  <a:lnTo>
                    <a:pt x="1576" y="2379"/>
                  </a:lnTo>
                  <a:lnTo>
                    <a:pt x="451" y="354"/>
                  </a:lnTo>
                  <a:close/>
                  <a:moveTo>
                    <a:pt x="194" y="0"/>
                  </a:moveTo>
                  <a:cubicBezTo>
                    <a:pt x="129" y="0"/>
                    <a:pt x="65" y="32"/>
                    <a:pt x="33" y="97"/>
                  </a:cubicBezTo>
                  <a:cubicBezTo>
                    <a:pt x="1" y="129"/>
                    <a:pt x="1" y="193"/>
                    <a:pt x="33" y="257"/>
                  </a:cubicBezTo>
                  <a:lnTo>
                    <a:pt x="1351" y="2604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97"/>
                  </a:lnTo>
                  <a:cubicBezTo>
                    <a:pt x="3890" y="2797"/>
                    <a:pt x="3922" y="2765"/>
                    <a:pt x="3955" y="2733"/>
                  </a:cubicBezTo>
                  <a:cubicBezTo>
                    <a:pt x="3987" y="2668"/>
                    <a:pt x="3987" y="2636"/>
                    <a:pt x="3987" y="2572"/>
                  </a:cubicBezTo>
                  <a:lnTo>
                    <a:pt x="2926" y="418"/>
                  </a:lnTo>
                  <a:cubicBezTo>
                    <a:pt x="2926" y="354"/>
                    <a:pt x="2862" y="322"/>
                    <a:pt x="2830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" name="Google Shape;4014;p64">
              <a:extLst>
                <a:ext uri="{FF2B5EF4-FFF2-40B4-BE49-F238E27FC236}">
                  <a16:creationId xmlns:a16="http://schemas.microsoft.com/office/drawing/2014/main" id="{69FF68C9-D1D0-4AED-A62B-865CC72258DF}"/>
                </a:ext>
              </a:extLst>
            </p:cNvPr>
            <p:cNvSpPr/>
            <p:nvPr/>
          </p:nvSpPr>
          <p:spPr>
            <a:xfrm>
              <a:off x="2287950" y="3382125"/>
              <a:ext cx="340750" cy="434500"/>
            </a:xfrm>
            <a:custGeom>
              <a:avLst/>
              <a:gdLst/>
              <a:ahLst/>
              <a:cxnLst/>
              <a:rect l="l" t="t" r="r" b="b"/>
              <a:pathLst>
                <a:path w="13630" h="17380" extrusionOk="0">
                  <a:moveTo>
                    <a:pt x="6787" y="0"/>
                  </a:moveTo>
                  <a:cubicBezTo>
                    <a:pt x="6740" y="0"/>
                    <a:pt x="6692" y="16"/>
                    <a:pt x="6654" y="54"/>
                  </a:cubicBezTo>
                  <a:cubicBezTo>
                    <a:pt x="5818" y="1179"/>
                    <a:pt x="5529" y="3782"/>
                    <a:pt x="5465" y="4490"/>
                  </a:cubicBezTo>
                  <a:lnTo>
                    <a:pt x="4436" y="5004"/>
                  </a:lnTo>
                  <a:cubicBezTo>
                    <a:pt x="3857" y="4586"/>
                    <a:pt x="1961" y="3300"/>
                    <a:pt x="643" y="3011"/>
                  </a:cubicBezTo>
                  <a:cubicBezTo>
                    <a:pt x="631" y="3005"/>
                    <a:pt x="618" y="3002"/>
                    <a:pt x="605" y="3002"/>
                  </a:cubicBezTo>
                  <a:cubicBezTo>
                    <a:pt x="547" y="3002"/>
                    <a:pt x="482" y="3055"/>
                    <a:pt x="482" y="3107"/>
                  </a:cubicBezTo>
                  <a:cubicBezTo>
                    <a:pt x="450" y="3204"/>
                    <a:pt x="514" y="3300"/>
                    <a:pt x="579" y="3300"/>
                  </a:cubicBezTo>
                  <a:cubicBezTo>
                    <a:pt x="1897" y="3589"/>
                    <a:pt x="3890" y="4972"/>
                    <a:pt x="4340" y="5293"/>
                  </a:cubicBezTo>
                  <a:lnTo>
                    <a:pt x="4629" y="5872"/>
                  </a:lnTo>
                  <a:lnTo>
                    <a:pt x="4115" y="6129"/>
                  </a:lnTo>
                  <a:lnTo>
                    <a:pt x="4404" y="6740"/>
                  </a:lnTo>
                  <a:cubicBezTo>
                    <a:pt x="4211" y="6933"/>
                    <a:pt x="4018" y="7158"/>
                    <a:pt x="3890" y="7350"/>
                  </a:cubicBezTo>
                  <a:lnTo>
                    <a:pt x="2604" y="7093"/>
                  </a:lnTo>
                  <a:lnTo>
                    <a:pt x="1607" y="6322"/>
                  </a:lnTo>
                  <a:lnTo>
                    <a:pt x="1511" y="6290"/>
                  </a:lnTo>
                  <a:lnTo>
                    <a:pt x="161" y="6257"/>
                  </a:lnTo>
                  <a:cubicBezTo>
                    <a:pt x="64" y="6257"/>
                    <a:pt x="0" y="6322"/>
                    <a:pt x="0" y="6418"/>
                  </a:cubicBezTo>
                  <a:cubicBezTo>
                    <a:pt x="0" y="6515"/>
                    <a:pt x="64" y="6579"/>
                    <a:pt x="129" y="6579"/>
                  </a:cubicBezTo>
                  <a:lnTo>
                    <a:pt x="1479" y="6579"/>
                  </a:lnTo>
                  <a:lnTo>
                    <a:pt x="2443" y="7350"/>
                  </a:lnTo>
                  <a:lnTo>
                    <a:pt x="2507" y="7383"/>
                  </a:lnTo>
                  <a:lnTo>
                    <a:pt x="3697" y="7640"/>
                  </a:lnTo>
                  <a:cubicBezTo>
                    <a:pt x="3375" y="8122"/>
                    <a:pt x="3279" y="8540"/>
                    <a:pt x="3279" y="8540"/>
                  </a:cubicBezTo>
                  <a:cubicBezTo>
                    <a:pt x="3279" y="8540"/>
                    <a:pt x="3954" y="9633"/>
                    <a:pt x="4757" y="10790"/>
                  </a:cubicBezTo>
                  <a:lnTo>
                    <a:pt x="4243" y="11015"/>
                  </a:lnTo>
                  <a:cubicBezTo>
                    <a:pt x="4179" y="11047"/>
                    <a:pt x="4147" y="11111"/>
                    <a:pt x="4147" y="11176"/>
                  </a:cubicBezTo>
                  <a:lnTo>
                    <a:pt x="4243" y="12879"/>
                  </a:lnTo>
                  <a:lnTo>
                    <a:pt x="3472" y="13972"/>
                  </a:lnTo>
                  <a:cubicBezTo>
                    <a:pt x="3439" y="14036"/>
                    <a:pt x="3472" y="14133"/>
                    <a:pt x="3536" y="14197"/>
                  </a:cubicBezTo>
                  <a:lnTo>
                    <a:pt x="3665" y="14197"/>
                  </a:lnTo>
                  <a:lnTo>
                    <a:pt x="3729" y="14165"/>
                  </a:lnTo>
                  <a:lnTo>
                    <a:pt x="4500" y="13008"/>
                  </a:lnTo>
                  <a:lnTo>
                    <a:pt x="4532" y="12911"/>
                  </a:lnTo>
                  <a:lnTo>
                    <a:pt x="4468" y="11272"/>
                  </a:lnTo>
                  <a:lnTo>
                    <a:pt x="4918" y="11047"/>
                  </a:lnTo>
                  <a:cubicBezTo>
                    <a:pt x="5497" y="11915"/>
                    <a:pt x="6107" y="12783"/>
                    <a:pt x="6461" y="13169"/>
                  </a:cubicBezTo>
                  <a:lnTo>
                    <a:pt x="5690" y="14326"/>
                  </a:lnTo>
                  <a:cubicBezTo>
                    <a:pt x="5657" y="14390"/>
                    <a:pt x="5657" y="14454"/>
                    <a:pt x="5722" y="14519"/>
                  </a:cubicBezTo>
                  <a:lnTo>
                    <a:pt x="7136" y="16222"/>
                  </a:lnTo>
                  <a:lnTo>
                    <a:pt x="6911" y="17187"/>
                  </a:lnTo>
                  <a:cubicBezTo>
                    <a:pt x="6879" y="17283"/>
                    <a:pt x="6943" y="17347"/>
                    <a:pt x="7040" y="17379"/>
                  </a:cubicBezTo>
                  <a:lnTo>
                    <a:pt x="7136" y="17379"/>
                  </a:lnTo>
                  <a:lnTo>
                    <a:pt x="7200" y="17283"/>
                  </a:lnTo>
                  <a:lnTo>
                    <a:pt x="7458" y="16190"/>
                  </a:lnTo>
                  <a:lnTo>
                    <a:pt x="7425" y="16062"/>
                  </a:lnTo>
                  <a:lnTo>
                    <a:pt x="6011" y="14390"/>
                  </a:lnTo>
                  <a:lnTo>
                    <a:pt x="6654" y="13394"/>
                  </a:lnTo>
                  <a:cubicBezTo>
                    <a:pt x="7104" y="13811"/>
                    <a:pt x="7940" y="14326"/>
                    <a:pt x="8711" y="14744"/>
                  </a:cubicBezTo>
                  <a:cubicBezTo>
                    <a:pt x="8897" y="14849"/>
                    <a:pt x="9095" y="14897"/>
                    <a:pt x="9289" y="14897"/>
                  </a:cubicBezTo>
                  <a:cubicBezTo>
                    <a:pt x="9868" y="14897"/>
                    <a:pt x="10415" y="14469"/>
                    <a:pt x="10511" y="13844"/>
                  </a:cubicBezTo>
                  <a:lnTo>
                    <a:pt x="10833" y="11465"/>
                  </a:lnTo>
                  <a:lnTo>
                    <a:pt x="11861" y="11561"/>
                  </a:lnTo>
                  <a:lnTo>
                    <a:pt x="12311" y="13715"/>
                  </a:lnTo>
                  <a:lnTo>
                    <a:pt x="12376" y="13844"/>
                  </a:lnTo>
                  <a:lnTo>
                    <a:pt x="13372" y="14294"/>
                  </a:lnTo>
                  <a:lnTo>
                    <a:pt x="13501" y="14294"/>
                  </a:lnTo>
                  <a:lnTo>
                    <a:pt x="13597" y="14229"/>
                  </a:lnTo>
                  <a:cubicBezTo>
                    <a:pt x="13629" y="14133"/>
                    <a:pt x="13597" y="14069"/>
                    <a:pt x="13501" y="14004"/>
                  </a:cubicBezTo>
                  <a:lnTo>
                    <a:pt x="12601" y="13586"/>
                  </a:lnTo>
                  <a:lnTo>
                    <a:pt x="12151" y="11401"/>
                  </a:lnTo>
                  <a:cubicBezTo>
                    <a:pt x="12151" y="11336"/>
                    <a:pt x="12086" y="11272"/>
                    <a:pt x="12022" y="11272"/>
                  </a:cubicBezTo>
                  <a:lnTo>
                    <a:pt x="10865" y="11176"/>
                  </a:lnTo>
                  <a:lnTo>
                    <a:pt x="10897" y="10983"/>
                  </a:lnTo>
                  <a:lnTo>
                    <a:pt x="10029" y="8572"/>
                  </a:lnTo>
                  <a:lnTo>
                    <a:pt x="10672" y="8283"/>
                  </a:lnTo>
                  <a:lnTo>
                    <a:pt x="11926" y="9375"/>
                  </a:lnTo>
                  <a:lnTo>
                    <a:pt x="12022" y="9408"/>
                  </a:lnTo>
                  <a:lnTo>
                    <a:pt x="13372" y="9504"/>
                  </a:lnTo>
                  <a:lnTo>
                    <a:pt x="13469" y="9504"/>
                  </a:lnTo>
                  <a:cubicBezTo>
                    <a:pt x="13501" y="9472"/>
                    <a:pt x="13533" y="9408"/>
                    <a:pt x="13533" y="9375"/>
                  </a:cubicBezTo>
                  <a:cubicBezTo>
                    <a:pt x="13565" y="9279"/>
                    <a:pt x="13501" y="9215"/>
                    <a:pt x="13404" y="9215"/>
                  </a:cubicBezTo>
                  <a:lnTo>
                    <a:pt x="12086" y="9086"/>
                  </a:lnTo>
                  <a:lnTo>
                    <a:pt x="10801" y="7961"/>
                  </a:lnTo>
                  <a:cubicBezTo>
                    <a:pt x="10768" y="7945"/>
                    <a:pt x="10736" y="7937"/>
                    <a:pt x="10708" y="7937"/>
                  </a:cubicBezTo>
                  <a:cubicBezTo>
                    <a:pt x="10680" y="7937"/>
                    <a:pt x="10656" y="7945"/>
                    <a:pt x="10640" y="7961"/>
                  </a:cubicBezTo>
                  <a:lnTo>
                    <a:pt x="9933" y="8283"/>
                  </a:lnTo>
                  <a:lnTo>
                    <a:pt x="9000" y="5615"/>
                  </a:lnTo>
                  <a:cubicBezTo>
                    <a:pt x="9000" y="5615"/>
                    <a:pt x="8552" y="5544"/>
                    <a:pt x="7897" y="5544"/>
                  </a:cubicBezTo>
                  <a:cubicBezTo>
                    <a:pt x="7788" y="5544"/>
                    <a:pt x="7673" y="5546"/>
                    <a:pt x="7554" y="5550"/>
                  </a:cubicBezTo>
                  <a:lnTo>
                    <a:pt x="7940" y="4747"/>
                  </a:lnTo>
                  <a:lnTo>
                    <a:pt x="7972" y="4682"/>
                  </a:lnTo>
                  <a:lnTo>
                    <a:pt x="7972" y="3461"/>
                  </a:lnTo>
                  <a:lnTo>
                    <a:pt x="8808" y="2400"/>
                  </a:lnTo>
                  <a:cubicBezTo>
                    <a:pt x="8840" y="2336"/>
                    <a:pt x="8840" y="2239"/>
                    <a:pt x="8775" y="2175"/>
                  </a:cubicBezTo>
                  <a:cubicBezTo>
                    <a:pt x="8749" y="2162"/>
                    <a:pt x="8717" y="2154"/>
                    <a:pt x="8684" y="2154"/>
                  </a:cubicBezTo>
                  <a:cubicBezTo>
                    <a:pt x="8637" y="2154"/>
                    <a:pt x="8588" y="2170"/>
                    <a:pt x="8550" y="2207"/>
                  </a:cubicBezTo>
                  <a:lnTo>
                    <a:pt x="7715" y="3300"/>
                  </a:lnTo>
                  <a:lnTo>
                    <a:pt x="7683" y="3397"/>
                  </a:lnTo>
                  <a:lnTo>
                    <a:pt x="7650" y="4650"/>
                  </a:lnTo>
                  <a:lnTo>
                    <a:pt x="7200" y="5582"/>
                  </a:lnTo>
                  <a:cubicBezTo>
                    <a:pt x="7104" y="5582"/>
                    <a:pt x="7008" y="5615"/>
                    <a:pt x="6943" y="5615"/>
                  </a:cubicBezTo>
                  <a:lnTo>
                    <a:pt x="6558" y="4875"/>
                  </a:lnTo>
                  <a:lnTo>
                    <a:pt x="6011" y="5132"/>
                  </a:lnTo>
                  <a:lnTo>
                    <a:pt x="5754" y="4586"/>
                  </a:lnTo>
                  <a:cubicBezTo>
                    <a:pt x="5818" y="4007"/>
                    <a:pt x="6107" y="1307"/>
                    <a:pt x="6911" y="246"/>
                  </a:cubicBezTo>
                  <a:cubicBezTo>
                    <a:pt x="6943" y="182"/>
                    <a:pt x="6943" y="86"/>
                    <a:pt x="6879" y="21"/>
                  </a:cubicBezTo>
                  <a:cubicBezTo>
                    <a:pt x="6852" y="8"/>
                    <a:pt x="6820" y="0"/>
                    <a:pt x="6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" name="Google Shape;4015;p64">
              <a:extLst>
                <a:ext uri="{FF2B5EF4-FFF2-40B4-BE49-F238E27FC236}">
                  <a16:creationId xmlns:a16="http://schemas.microsoft.com/office/drawing/2014/main" id="{EF029863-EB95-4E0D-8A91-2F80E6D39BE0}"/>
                </a:ext>
              </a:extLst>
            </p:cNvPr>
            <p:cNvSpPr/>
            <p:nvPr/>
          </p:nvSpPr>
          <p:spPr>
            <a:xfrm>
              <a:off x="2381150" y="3534525"/>
              <a:ext cx="172000" cy="169600"/>
            </a:xfrm>
            <a:custGeom>
              <a:avLst/>
              <a:gdLst/>
              <a:ahLst/>
              <a:cxnLst/>
              <a:rect l="l" t="t" r="r" b="b"/>
              <a:pathLst>
                <a:path w="6880" h="6784" extrusionOk="0">
                  <a:moveTo>
                    <a:pt x="4887" y="1"/>
                  </a:moveTo>
                  <a:lnTo>
                    <a:pt x="3183" y="2412"/>
                  </a:lnTo>
                  <a:lnTo>
                    <a:pt x="1" y="2444"/>
                  </a:lnTo>
                  <a:lnTo>
                    <a:pt x="2958" y="6783"/>
                  </a:lnTo>
                  <a:lnTo>
                    <a:pt x="3890" y="5562"/>
                  </a:lnTo>
                  <a:lnTo>
                    <a:pt x="4790" y="5722"/>
                  </a:lnTo>
                  <a:lnTo>
                    <a:pt x="5144" y="4919"/>
                  </a:lnTo>
                  <a:lnTo>
                    <a:pt x="6880" y="4983"/>
                  </a:lnTo>
                  <a:lnTo>
                    <a:pt x="48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" name="Google Shape;4016;p64">
              <a:extLst>
                <a:ext uri="{FF2B5EF4-FFF2-40B4-BE49-F238E27FC236}">
                  <a16:creationId xmlns:a16="http://schemas.microsoft.com/office/drawing/2014/main" id="{EC0A686D-7317-4D4F-9432-A527720C4165}"/>
                </a:ext>
              </a:extLst>
            </p:cNvPr>
            <p:cNvSpPr/>
            <p:nvPr/>
          </p:nvSpPr>
          <p:spPr>
            <a:xfrm>
              <a:off x="2377150" y="3530525"/>
              <a:ext cx="179225" cy="177600"/>
            </a:xfrm>
            <a:custGeom>
              <a:avLst/>
              <a:gdLst/>
              <a:ahLst/>
              <a:cxnLst/>
              <a:rect l="l" t="t" r="r" b="b"/>
              <a:pathLst>
                <a:path w="7169" h="7104" extrusionOk="0">
                  <a:moveTo>
                    <a:pt x="5015" y="482"/>
                  </a:moveTo>
                  <a:lnTo>
                    <a:pt x="6815" y="4982"/>
                  </a:lnTo>
                  <a:lnTo>
                    <a:pt x="5304" y="4950"/>
                  </a:lnTo>
                  <a:lnTo>
                    <a:pt x="5240" y="4950"/>
                  </a:lnTo>
                  <a:lnTo>
                    <a:pt x="5143" y="5015"/>
                  </a:lnTo>
                  <a:lnTo>
                    <a:pt x="4854" y="5722"/>
                  </a:lnTo>
                  <a:lnTo>
                    <a:pt x="4082" y="5561"/>
                  </a:lnTo>
                  <a:cubicBezTo>
                    <a:pt x="4018" y="5561"/>
                    <a:pt x="3986" y="5593"/>
                    <a:pt x="3922" y="5625"/>
                  </a:cubicBezTo>
                  <a:lnTo>
                    <a:pt x="3118" y="6686"/>
                  </a:lnTo>
                  <a:lnTo>
                    <a:pt x="450" y="2764"/>
                  </a:lnTo>
                  <a:lnTo>
                    <a:pt x="3343" y="2700"/>
                  </a:lnTo>
                  <a:cubicBezTo>
                    <a:pt x="3407" y="2700"/>
                    <a:pt x="3440" y="2700"/>
                    <a:pt x="3472" y="2636"/>
                  </a:cubicBezTo>
                  <a:lnTo>
                    <a:pt x="5015" y="482"/>
                  </a:lnTo>
                  <a:close/>
                  <a:moveTo>
                    <a:pt x="5079" y="0"/>
                  </a:moveTo>
                  <a:cubicBezTo>
                    <a:pt x="5015" y="0"/>
                    <a:pt x="4950" y="32"/>
                    <a:pt x="4918" y="64"/>
                  </a:cubicBezTo>
                  <a:lnTo>
                    <a:pt x="3279" y="2411"/>
                  </a:lnTo>
                  <a:lnTo>
                    <a:pt x="161" y="2443"/>
                  </a:lnTo>
                  <a:cubicBezTo>
                    <a:pt x="97" y="2443"/>
                    <a:pt x="64" y="2475"/>
                    <a:pt x="32" y="2539"/>
                  </a:cubicBezTo>
                  <a:cubicBezTo>
                    <a:pt x="0" y="2572"/>
                    <a:pt x="0" y="2636"/>
                    <a:pt x="32" y="2700"/>
                  </a:cubicBezTo>
                  <a:lnTo>
                    <a:pt x="2990" y="7040"/>
                  </a:lnTo>
                  <a:cubicBezTo>
                    <a:pt x="3022" y="7072"/>
                    <a:pt x="3054" y="7104"/>
                    <a:pt x="3118" y="7104"/>
                  </a:cubicBezTo>
                  <a:cubicBezTo>
                    <a:pt x="3150" y="7104"/>
                    <a:pt x="3215" y="7072"/>
                    <a:pt x="3247" y="7040"/>
                  </a:cubicBezTo>
                  <a:lnTo>
                    <a:pt x="4115" y="5882"/>
                  </a:lnTo>
                  <a:lnTo>
                    <a:pt x="4918" y="6043"/>
                  </a:lnTo>
                  <a:cubicBezTo>
                    <a:pt x="4982" y="6043"/>
                    <a:pt x="5079" y="6011"/>
                    <a:pt x="5079" y="5947"/>
                  </a:cubicBezTo>
                  <a:lnTo>
                    <a:pt x="5400" y="5240"/>
                  </a:lnTo>
                  <a:lnTo>
                    <a:pt x="7008" y="5304"/>
                  </a:lnTo>
                  <a:lnTo>
                    <a:pt x="7104" y="5272"/>
                  </a:lnTo>
                  <a:lnTo>
                    <a:pt x="7168" y="5240"/>
                  </a:lnTo>
                  <a:lnTo>
                    <a:pt x="7168" y="5079"/>
                  </a:lnTo>
                  <a:lnTo>
                    <a:pt x="5207" y="96"/>
                  </a:lnTo>
                  <a:cubicBezTo>
                    <a:pt x="5175" y="64"/>
                    <a:pt x="5111" y="32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Google Shape;4017;p64">
              <a:extLst>
                <a:ext uri="{FF2B5EF4-FFF2-40B4-BE49-F238E27FC236}">
                  <a16:creationId xmlns:a16="http://schemas.microsoft.com/office/drawing/2014/main" id="{0374A5A3-EA56-4585-9C5D-721C253E8078}"/>
                </a:ext>
              </a:extLst>
            </p:cNvPr>
            <p:cNvSpPr/>
            <p:nvPr/>
          </p:nvSpPr>
          <p:spPr>
            <a:xfrm>
              <a:off x="2393200" y="3540950"/>
              <a:ext cx="99675" cy="53875"/>
            </a:xfrm>
            <a:custGeom>
              <a:avLst/>
              <a:gdLst/>
              <a:ahLst/>
              <a:cxnLst/>
              <a:rect l="l" t="t" r="r" b="b"/>
              <a:pathLst>
                <a:path w="3987" h="2155" extrusionOk="0">
                  <a:moveTo>
                    <a:pt x="1576" y="1"/>
                  </a:moveTo>
                  <a:lnTo>
                    <a:pt x="1" y="2122"/>
                  </a:lnTo>
                  <a:lnTo>
                    <a:pt x="2701" y="2155"/>
                  </a:lnTo>
                  <a:lnTo>
                    <a:pt x="3987" y="16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" name="Google Shape;4018;p64">
              <a:extLst>
                <a:ext uri="{FF2B5EF4-FFF2-40B4-BE49-F238E27FC236}">
                  <a16:creationId xmlns:a16="http://schemas.microsoft.com/office/drawing/2014/main" id="{25AEDD8D-E5F5-474B-BB2E-92D901991F40}"/>
                </a:ext>
              </a:extLst>
            </p:cNvPr>
            <p:cNvSpPr/>
            <p:nvPr/>
          </p:nvSpPr>
          <p:spPr>
            <a:xfrm>
              <a:off x="2389200" y="3536950"/>
              <a:ext cx="106900" cy="61100"/>
            </a:xfrm>
            <a:custGeom>
              <a:avLst/>
              <a:gdLst/>
              <a:ahLst/>
              <a:cxnLst/>
              <a:rect l="l" t="t" r="r" b="b"/>
              <a:pathLst>
                <a:path w="4276" h="2444" extrusionOk="0">
                  <a:moveTo>
                    <a:pt x="1832" y="322"/>
                  </a:moveTo>
                  <a:lnTo>
                    <a:pt x="3858" y="450"/>
                  </a:lnTo>
                  <a:lnTo>
                    <a:pt x="2797" y="2154"/>
                  </a:lnTo>
                  <a:lnTo>
                    <a:pt x="450" y="2122"/>
                  </a:lnTo>
                  <a:lnTo>
                    <a:pt x="1832" y="322"/>
                  </a:lnTo>
                  <a:close/>
                  <a:moveTo>
                    <a:pt x="1768" y="0"/>
                  </a:moveTo>
                  <a:cubicBezTo>
                    <a:pt x="1704" y="0"/>
                    <a:pt x="1640" y="32"/>
                    <a:pt x="1607" y="64"/>
                  </a:cubicBezTo>
                  <a:lnTo>
                    <a:pt x="32" y="2186"/>
                  </a:lnTo>
                  <a:cubicBezTo>
                    <a:pt x="0" y="2250"/>
                    <a:pt x="0" y="2315"/>
                    <a:pt x="32" y="2347"/>
                  </a:cubicBezTo>
                  <a:cubicBezTo>
                    <a:pt x="65" y="2411"/>
                    <a:pt x="97" y="2443"/>
                    <a:pt x="161" y="2443"/>
                  </a:cubicBezTo>
                  <a:lnTo>
                    <a:pt x="2925" y="2443"/>
                  </a:lnTo>
                  <a:lnTo>
                    <a:pt x="2990" y="2379"/>
                  </a:lnTo>
                  <a:lnTo>
                    <a:pt x="4275" y="418"/>
                  </a:lnTo>
                  <a:lnTo>
                    <a:pt x="4275" y="257"/>
                  </a:lnTo>
                  <a:cubicBezTo>
                    <a:pt x="4243" y="225"/>
                    <a:pt x="4211" y="193"/>
                    <a:pt x="4147" y="16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08" name="Google Shape;4241;p64">
            <a:extLst>
              <a:ext uri="{FF2B5EF4-FFF2-40B4-BE49-F238E27FC236}">
                <a16:creationId xmlns:a16="http://schemas.microsoft.com/office/drawing/2014/main" id="{5A498B79-3138-4524-ADA4-0BD3E7D3E317}"/>
              </a:ext>
            </a:extLst>
          </p:cNvPr>
          <p:cNvGrpSpPr/>
          <p:nvPr/>
        </p:nvGrpSpPr>
        <p:grpSpPr>
          <a:xfrm>
            <a:off x="861533" y="3417297"/>
            <a:ext cx="1731784" cy="1581063"/>
            <a:chOff x="1338075" y="463925"/>
            <a:chExt cx="5022575" cy="4585450"/>
          </a:xfrm>
        </p:grpSpPr>
        <p:sp>
          <p:nvSpPr>
            <p:cNvPr id="209" name="Google Shape;4242;p64">
              <a:extLst>
                <a:ext uri="{FF2B5EF4-FFF2-40B4-BE49-F238E27FC236}">
                  <a16:creationId xmlns:a16="http://schemas.microsoft.com/office/drawing/2014/main" id="{7F39C050-6EE9-47F6-B9AD-D521436B151A}"/>
                </a:ext>
              </a:extLst>
            </p:cNvPr>
            <p:cNvSpPr/>
            <p:nvPr/>
          </p:nvSpPr>
          <p:spPr>
            <a:xfrm>
              <a:off x="1338075" y="522825"/>
              <a:ext cx="5022575" cy="4526325"/>
            </a:xfrm>
            <a:custGeom>
              <a:avLst/>
              <a:gdLst/>
              <a:ahLst/>
              <a:cxnLst/>
              <a:rect l="l" t="t" r="r" b="b"/>
              <a:pathLst>
                <a:path w="200903" h="181053" extrusionOk="0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" name="Google Shape;4243;p64">
              <a:extLst>
                <a:ext uri="{FF2B5EF4-FFF2-40B4-BE49-F238E27FC236}">
                  <a16:creationId xmlns:a16="http://schemas.microsoft.com/office/drawing/2014/main" id="{04083F12-1D3F-486E-BCDA-1546F373336C}"/>
                </a:ext>
              </a:extLst>
            </p:cNvPr>
            <p:cNvSpPr/>
            <p:nvPr/>
          </p:nvSpPr>
          <p:spPr>
            <a:xfrm>
              <a:off x="1455400" y="522600"/>
              <a:ext cx="4838550" cy="4526775"/>
            </a:xfrm>
            <a:custGeom>
              <a:avLst/>
              <a:gdLst/>
              <a:ahLst/>
              <a:cxnLst/>
              <a:rect l="l" t="t" r="r" b="b"/>
              <a:pathLst>
                <a:path w="193542" h="181071" extrusionOk="0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" name="Google Shape;4244;p64">
              <a:extLst>
                <a:ext uri="{FF2B5EF4-FFF2-40B4-BE49-F238E27FC236}">
                  <a16:creationId xmlns:a16="http://schemas.microsoft.com/office/drawing/2014/main" id="{E04CBFA5-5F75-4359-8E96-B25802E5B64C}"/>
                </a:ext>
              </a:extLst>
            </p:cNvPr>
            <p:cNvSpPr/>
            <p:nvPr/>
          </p:nvSpPr>
          <p:spPr>
            <a:xfrm>
              <a:off x="2412500" y="519875"/>
              <a:ext cx="132625" cy="207650"/>
            </a:xfrm>
            <a:custGeom>
              <a:avLst/>
              <a:gdLst/>
              <a:ahLst/>
              <a:cxnLst/>
              <a:rect l="l" t="t" r="r" b="b"/>
              <a:pathLst>
                <a:path w="5305" h="8306" extrusionOk="0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" name="Google Shape;4245;p64">
              <a:extLst>
                <a:ext uri="{FF2B5EF4-FFF2-40B4-BE49-F238E27FC236}">
                  <a16:creationId xmlns:a16="http://schemas.microsoft.com/office/drawing/2014/main" id="{544FE32D-D766-4985-A1FD-FFEF04C6AF05}"/>
                </a:ext>
              </a:extLst>
            </p:cNvPr>
            <p:cNvSpPr/>
            <p:nvPr/>
          </p:nvSpPr>
          <p:spPr>
            <a:xfrm>
              <a:off x="1792100" y="970475"/>
              <a:ext cx="143875" cy="203075"/>
            </a:xfrm>
            <a:custGeom>
              <a:avLst/>
              <a:gdLst/>
              <a:ahLst/>
              <a:cxnLst/>
              <a:rect l="l" t="t" r="r" b="b"/>
              <a:pathLst>
                <a:path w="5755" h="8123" extrusionOk="0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" name="Google Shape;4246;p64">
              <a:extLst>
                <a:ext uri="{FF2B5EF4-FFF2-40B4-BE49-F238E27FC236}">
                  <a16:creationId xmlns:a16="http://schemas.microsoft.com/office/drawing/2014/main" id="{235D812B-F008-4F92-9D97-4E8A2974C7BC}"/>
                </a:ext>
              </a:extLst>
            </p:cNvPr>
            <p:cNvSpPr/>
            <p:nvPr/>
          </p:nvSpPr>
          <p:spPr>
            <a:xfrm>
              <a:off x="2946900" y="802250"/>
              <a:ext cx="463700" cy="1052750"/>
            </a:xfrm>
            <a:custGeom>
              <a:avLst/>
              <a:gdLst/>
              <a:ahLst/>
              <a:cxnLst/>
              <a:rect l="l" t="t" r="r" b="b"/>
              <a:pathLst>
                <a:path w="18548" h="42110" extrusionOk="0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" name="Google Shape;4247;p64">
              <a:extLst>
                <a:ext uri="{FF2B5EF4-FFF2-40B4-BE49-F238E27FC236}">
                  <a16:creationId xmlns:a16="http://schemas.microsoft.com/office/drawing/2014/main" id="{2DFA2971-202E-4AF0-AA2E-CEB97CDA1D69}"/>
                </a:ext>
              </a:extLst>
            </p:cNvPr>
            <p:cNvSpPr/>
            <p:nvPr/>
          </p:nvSpPr>
          <p:spPr>
            <a:xfrm>
              <a:off x="1520500" y="464425"/>
              <a:ext cx="1581525" cy="1453275"/>
            </a:xfrm>
            <a:custGeom>
              <a:avLst/>
              <a:gdLst/>
              <a:ahLst/>
              <a:cxnLst/>
              <a:rect l="l" t="t" r="r" b="b"/>
              <a:pathLst>
                <a:path w="63261" h="58131" extrusionOk="0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" name="Google Shape;4248;p64">
              <a:extLst>
                <a:ext uri="{FF2B5EF4-FFF2-40B4-BE49-F238E27FC236}">
                  <a16:creationId xmlns:a16="http://schemas.microsoft.com/office/drawing/2014/main" id="{3CDE8E4A-A2F3-4B8F-9476-D034BBE8A852}"/>
                </a:ext>
              </a:extLst>
            </p:cNvPr>
            <p:cNvSpPr/>
            <p:nvPr/>
          </p:nvSpPr>
          <p:spPr>
            <a:xfrm>
              <a:off x="3260300" y="1467650"/>
              <a:ext cx="425950" cy="439600"/>
            </a:xfrm>
            <a:custGeom>
              <a:avLst/>
              <a:gdLst/>
              <a:ahLst/>
              <a:cxnLst/>
              <a:rect l="l" t="t" r="r" b="b"/>
              <a:pathLst>
                <a:path w="17038" h="17584" extrusionOk="0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" name="Google Shape;4249;p64">
              <a:extLst>
                <a:ext uri="{FF2B5EF4-FFF2-40B4-BE49-F238E27FC236}">
                  <a16:creationId xmlns:a16="http://schemas.microsoft.com/office/drawing/2014/main" id="{B2215E9E-D2F5-4D12-AA45-672E6A8E4CFC}"/>
                </a:ext>
              </a:extLst>
            </p:cNvPr>
            <p:cNvSpPr/>
            <p:nvPr/>
          </p:nvSpPr>
          <p:spPr>
            <a:xfrm>
              <a:off x="2417325" y="520175"/>
              <a:ext cx="120550" cy="207350"/>
            </a:xfrm>
            <a:custGeom>
              <a:avLst/>
              <a:gdLst/>
              <a:ahLst/>
              <a:cxnLst/>
              <a:rect l="l" t="t" r="r" b="b"/>
              <a:pathLst>
                <a:path w="4822" h="8294" extrusionOk="0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" name="Google Shape;4250;p64">
              <a:extLst>
                <a:ext uri="{FF2B5EF4-FFF2-40B4-BE49-F238E27FC236}">
                  <a16:creationId xmlns:a16="http://schemas.microsoft.com/office/drawing/2014/main" id="{60FA5E29-E56F-4CC9-9494-6FB4C01C413C}"/>
                </a:ext>
              </a:extLst>
            </p:cNvPr>
            <p:cNvSpPr/>
            <p:nvPr/>
          </p:nvSpPr>
          <p:spPr>
            <a:xfrm>
              <a:off x="1806575" y="970200"/>
              <a:ext cx="126200" cy="203350"/>
            </a:xfrm>
            <a:custGeom>
              <a:avLst/>
              <a:gdLst/>
              <a:ahLst/>
              <a:cxnLst/>
              <a:rect l="l" t="t" r="r" b="b"/>
              <a:pathLst>
                <a:path w="5048" h="8134" extrusionOk="0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" name="Google Shape;4251;p64">
              <a:extLst>
                <a:ext uri="{FF2B5EF4-FFF2-40B4-BE49-F238E27FC236}">
                  <a16:creationId xmlns:a16="http://schemas.microsoft.com/office/drawing/2014/main" id="{A650F94A-1181-48E4-90D3-C3BABEC26271}"/>
                </a:ext>
              </a:extLst>
            </p:cNvPr>
            <p:cNvSpPr/>
            <p:nvPr/>
          </p:nvSpPr>
          <p:spPr>
            <a:xfrm>
              <a:off x="2948500" y="802250"/>
              <a:ext cx="460500" cy="1052750"/>
            </a:xfrm>
            <a:custGeom>
              <a:avLst/>
              <a:gdLst/>
              <a:ahLst/>
              <a:cxnLst/>
              <a:rect l="l" t="t" r="r" b="b"/>
              <a:pathLst>
                <a:path w="18420" h="42110" extrusionOk="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" name="Google Shape;4252;p64">
              <a:extLst>
                <a:ext uri="{FF2B5EF4-FFF2-40B4-BE49-F238E27FC236}">
                  <a16:creationId xmlns:a16="http://schemas.microsoft.com/office/drawing/2014/main" id="{71844469-6FB0-4EC1-8E28-56CF7D6A6E68}"/>
                </a:ext>
              </a:extLst>
            </p:cNvPr>
            <p:cNvSpPr/>
            <p:nvPr/>
          </p:nvSpPr>
          <p:spPr>
            <a:xfrm>
              <a:off x="1529325" y="463925"/>
              <a:ext cx="1564650" cy="1453775"/>
            </a:xfrm>
            <a:custGeom>
              <a:avLst/>
              <a:gdLst/>
              <a:ahLst/>
              <a:cxnLst/>
              <a:rect l="l" t="t" r="r" b="b"/>
              <a:pathLst>
                <a:path w="62586" h="58151" extrusionOk="0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" name="Google Shape;4253;p64">
              <a:extLst>
                <a:ext uri="{FF2B5EF4-FFF2-40B4-BE49-F238E27FC236}">
                  <a16:creationId xmlns:a16="http://schemas.microsoft.com/office/drawing/2014/main" id="{691240FE-2A05-4CE3-A827-40D670A16208}"/>
                </a:ext>
              </a:extLst>
            </p:cNvPr>
            <p:cNvSpPr/>
            <p:nvPr/>
          </p:nvSpPr>
          <p:spPr>
            <a:xfrm>
              <a:off x="3261100" y="1467650"/>
              <a:ext cx="423525" cy="439600"/>
            </a:xfrm>
            <a:custGeom>
              <a:avLst/>
              <a:gdLst/>
              <a:ahLst/>
              <a:cxnLst/>
              <a:rect l="l" t="t" r="r" b="b"/>
              <a:pathLst>
                <a:path w="16941" h="17584" extrusionOk="0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" name="Google Shape;4254;p64">
              <a:extLst>
                <a:ext uri="{FF2B5EF4-FFF2-40B4-BE49-F238E27FC236}">
                  <a16:creationId xmlns:a16="http://schemas.microsoft.com/office/drawing/2014/main" id="{CB01712B-F544-45DD-A06D-3724661FA7F0}"/>
                </a:ext>
              </a:extLst>
            </p:cNvPr>
            <p:cNvSpPr/>
            <p:nvPr/>
          </p:nvSpPr>
          <p:spPr>
            <a:xfrm>
              <a:off x="2983875" y="802250"/>
              <a:ext cx="389775" cy="1053550"/>
            </a:xfrm>
            <a:custGeom>
              <a:avLst/>
              <a:gdLst/>
              <a:ahLst/>
              <a:cxnLst/>
              <a:rect l="l" t="t" r="r" b="b"/>
              <a:pathLst>
                <a:path w="15591" h="42142" extrusionOk="0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" name="Google Shape;4255;p64">
              <a:extLst>
                <a:ext uri="{FF2B5EF4-FFF2-40B4-BE49-F238E27FC236}">
                  <a16:creationId xmlns:a16="http://schemas.microsoft.com/office/drawing/2014/main" id="{6155D54E-418B-4ABF-AF81-FC100E9FD889}"/>
                </a:ext>
              </a:extLst>
            </p:cNvPr>
            <p:cNvSpPr/>
            <p:nvPr/>
          </p:nvSpPr>
          <p:spPr>
            <a:xfrm>
              <a:off x="2682500" y="1458000"/>
              <a:ext cx="415500" cy="463700"/>
            </a:xfrm>
            <a:custGeom>
              <a:avLst/>
              <a:gdLst/>
              <a:ahLst/>
              <a:cxnLst/>
              <a:rect l="l" t="t" r="r" b="b"/>
              <a:pathLst>
                <a:path w="16620" h="18548" extrusionOk="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" name="Google Shape;4256;p64">
              <a:extLst>
                <a:ext uri="{FF2B5EF4-FFF2-40B4-BE49-F238E27FC236}">
                  <a16:creationId xmlns:a16="http://schemas.microsoft.com/office/drawing/2014/main" id="{3CFB115D-7B30-42F0-B478-81133E5D5250}"/>
                </a:ext>
              </a:extLst>
            </p:cNvPr>
            <p:cNvSpPr/>
            <p:nvPr/>
          </p:nvSpPr>
          <p:spPr>
            <a:xfrm>
              <a:off x="3257100" y="1463625"/>
              <a:ext cx="432350" cy="447625"/>
            </a:xfrm>
            <a:custGeom>
              <a:avLst/>
              <a:gdLst/>
              <a:ahLst/>
              <a:cxnLst/>
              <a:rect l="l" t="t" r="r" b="b"/>
              <a:pathLst>
                <a:path w="17294" h="17905" extrusionOk="0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" name="Google Shape;4257;p64">
              <a:extLst>
                <a:ext uri="{FF2B5EF4-FFF2-40B4-BE49-F238E27FC236}">
                  <a16:creationId xmlns:a16="http://schemas.microsoft.com/office/drawing/2014/main" id="{107B2B6C-96BF-41AB-83A0-104C8526ECD9}"/>
                </a:ext>
              </a:extLst>
            </p:cNvPr>
            <p:cNvSpPr/>
            <p:nvPr/>
          </p:nvSpPr>
          <p:spPr>
            <a:xfrm>
              <a:off x="3434700" y="1007975"/>
              <a:ext cx="226625" cy="229850"/>
            </a:xfrm>
            <a:custGeom>
              <a:avLst/>
              <a:gdLst/>
              <a:ahLst/>
              <a:cxnLst/>
              <a:rect l="l" t="t" r="r" b="b"/>
              <a:pathLst>
                <a:path w="9065" h="9194" extrusionOk="0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" name="Google Shape;4258;p64">
              <a:extLst>
                <a:ext uri="{FF2B5EF4-FFF2-40B4-BE49-F238E27FC236}">
                  <a16:creationId xmlns:a16="http://schemas.microsoft.com/office/drawing/2014/main" id="{5C916B11-507E-40B2-B001-9AF974EC571E}"/>
                </a:ext>
              </a:extLst>
            </p:cNvPr>
            <p:cNvSpPr/>
            <p:nvPr/>
          </p:nvSpPr>
          <p:spPr>
            <a:xfrm>
              <a:off x="3428250" y="1001550"/>
              <a:ext cx="240325" cy="242700"/>
            </a:xfrm>
            <a:custGeom>
              <a:avLst/>
              <a:gdLst/>
              <a:ahLst/>
              <a:cxnLst/>
              <a:rect l="l" t="t" r="r" b="b"/>
              <a:pathLst>
                <a:path w="9613" h="9708" extrusionOk="0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" name="Google Shape;4259;p64">
              <a:extLst>
                <a:ext uri="{FF2B5EF4-FFF2-40B4-BE49-F238E27FC236}">
                  <a16:creationId xmlns:a16="http://schemas.microsoft.com/office/drawing/2014/main" id="{5233C4B2-621F-47C1-88D4-88F5DAEF35C4}"/>
                </a:ext>
              </a:extLst>
            </p:cNvPr>
            <p:cNvSpPr/>
            <p:nvPr/>
          </p:nvSpPr>
          <p:spPr>
            <a:xfrm>
              <a:off x="3804350" y="1436300"/>
              <a:ext cx="204950" cy="566025"/>
            </a:xfrm>
            <a:custGeom>
              <a:avLst/>
              <a:gdLst/>
              <a:ahLst/>
              <a:cxnLst/>
              <a:rect l="l" t="t" r="r" b="b"/>
              <a:pathLst>
                <a:path w="8198" h="22641" extrusionOk="0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7" name="Google Shape;4260;p64">
              <a:extLst>
                <a:ext uri="{FF2B5EF4-FFF2-40B4-BE49-F238E27FC236}">
                  <a16:creationId xmlns:a16="http://schemas.microsoft.com/office/drawing/2014/main" id="{EF8BC8F2-A3CD-4C54-9826-CADA113DE150}"/>
                </a:ext>
              </a:extLst>
            </p:cNvPr>
            <p:cNvSpPr/>
            <p:nvPr/>
          </p:nvSpPr>
          <p:spPr>
            <a:xfrm>
              <a:off x="3797925" y="1429875"/>
              <a:ext cx="213775" cy="579425"/>
            </a:xfrm>
            <a:custGeom>
              <a:avLst/>
              <a:gdLst/>
              <a:ahLst/>
              <a:cxnLst/>
              <a:rect l="l" t="t" r="r" b="b"/>
              <a:pathLst>
                <a:path w="8551" h="23177" extrusionOk="0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8" name="Google Shape;4261;p64">
              <a:extLst>
                <a:ext uri="{FF2B5EF4-FFF2-40B4-BE49-F238E27FC236}">
                  <a16:creationId xmlns:a16="http://schemas.microsoft.com/office/drawing/2014/main" id="{DA4B9127-670B-4E8A-AD95-DE8ECF8CF2D8}"/>
                </a:ext>
              </a:extLst>
            </p:cNvPr>
            <p:cNvSpPr/>
            <p:nvPr/>
          </p:nvSpPr>
          <p:spPr>
            <a:xfrm>
              <a:off x="3106825" y="1594975"/>
              <a:ext cx="767475" cy="595950"/>
            </a:xfrm>
            <a:custGeom>
              <a:avLst/>
              <a:gdLst/>
              <a:ahLst/>
              <a:cxnLst/>
              <a:rect l="l" t="t" r="r" b="b"/>
              <a:pathLst>
                <a:path w="30699" h="23838" extrusionOk="0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9" name="Google Shape;4262;p64">
              <a:extLst>
                <a:ext uri="{FF2B5EF4-FFF2-40B4-BE49-F238E27FC236}">
                  <a16:creationId xmlns:a16="http://schemas.microsoft.com/office/drawing/2014/main" id="{BA21398E-4B6F-4D6C-9C20-82FBBB097940}"/>
                </a:ext>
              </a:extLst>
            </p:cNvPr>
            <p:cNvSpPr/>
            <p:nvPr/>
          </p:nvSpPr>
          <p:spPr>
            <a:xfrm>
              <a:off x="3100400" y="1588175"/>
              <a:ext cx="781125" cy="609375"/>
            </a:xfrm>
            <a:custGeom>
              <a:avLst/>
              <a:gdLst/>
              <a:ahLst/>
              <a:cxnLst/>
              <a:rect l="l" t="t" r="r" b="b"/>
              <a:pathLst>
                <a:path w="31245" h="24375" extrusionOk="0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0" name="Google Shape;4263;p64">
              <a:extLst>
                <a:ext uri="{FF2B5EF4-FFF2-40B4-BE49-F238E27FC236}">
                  <a16:creationId xmlns:a16="http://schemas.microsoft.com/office/drawing/2014/main" id="{E84E0AAF-C63A-47EC-B682-FEEC05A6F873}"/>
                </a:ext>
              </a:extLst>
            </p:cNvPr>
            <p:cNvSpPr/>
            <p:nvPr/>
          </p:nvSpPr>
          <p:spPr>
            <a:xfrm>
              <a:off x="3300475" y="1435225"/>
              <a:ext cx="606750" cy="742775"/>
            </a:xfrm>
            <a:custGeom>
              <a:avLst/>
              <a:gdLst/>
              <a:ahLst/>
              <a:cxnLst/>
              <a:rect l="l" t="t" r="r" b="b"/>
              <a:pathLst>
                <a:path w="24270" h="29711" extrusionOk="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" name="Google Shape;4264;p64">
              <a:extLst>
                <a:ext uri="{FF2B5EF4-FFF2-40B4-BE49-F238E27FC236}">
                  <a16:creationId xmlns:a16="http://schemas.microsoft.com/office/drawing/2014/main" id="{83C6BF49-C7E3-4CAB-B5AE-DEC8EAA99094}"/>
                </a:ext>
              </a:extLst>
            </p:cNvPr>
            <p:cNvSpPr/>
            <p:nvPr/>
          </p:nvSpPr>
          <p:spPr>
            <a:xfrm>
              <a:off x="3294050" y="1428275"/>
              <a:ext cx="605950" cy="757025"/>
            </a:xfrm>
            <a:custGeom>
              <a:avLst/>
              <a:gdLst/>
              <a:ahLst/>
              <a:cxnLst/>
              <a:rect l="l" t="t" r="r" b="b"/>
              <a:pathLst>
                <a:path w="24238" h="30281" extrusionOk="0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" name="Google Shape;4265;p64">
              <a:extLst>
                <a:ext uri="{FF2B5EF4-FFF2-40B4-BE49-F238E27FC236}">
                  <a16:creationId xmlns:a16="http://schemas.microsoft.com/office/drawing/2014/main" id="{38D04BF2-29B3-449D-800D-1393F90AC6A6}"/>
                </a:ext>
              </a:extLst>
            </p:cNvPr>
            <p:cNvSpPr/>
            <p:nvPr/>
          </p:nvSpPr>
          <p:spPr>
            <a:xfrm>
              <a:off x="3471650" y="1404675"/>
              <a:ext cx="296550" cy="281575"/>
            </a:xfrm>
            <a:custGeom>
              <a:avLst/>
              <a:gdLst/>
              <a:ahLst/>
              <a:cxnLst/>
              <a:rect l="l" t="t" r="r" b="b"/>
              <a:pathLst>
                <a:path w="11862" h="11263" extrusionOk="0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3" name="Google Shape;4266;p64">
              <a:extLst>
                <a:ext uri="{FF2B5EF4-FFF2-40B4-BE49-F238E27FC236}">
                  <a16:creationId xmlns:a16="http://schemas.microsoft.com/office/drawing/2014/main" id="{02BBAE91-A275-4315-BC72-572D807C76FF}"/>
                </a:ext>
              </a:extLst>
            </p:cNvPr>
            <p:cNvSpPr/>
            <p:nvPr/>
          </p:nvSpPr>
          <p:spPr>
            <a:xfrm>
              <a:off x="3465225" y="1397725"/>
              <a:ext cx="310225" cy="295550"/>
            </a:xfrm>
            <a:custGeom>
              <a:avLst/>
              <a:gdLst/>
              <a:ahLst/>
              <a:cxnLst/>
              <a:rect l="l" t="t" r="r" b="b"/>
              <a:pathLst>
                <a:path w="12409" h="11822" extrusionOk="0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4" name="Google Shape;4267;p64">
              <a:extLst>
                <a:ext uri="{FF2B5EF4-FFF2-40B4-BE49-F238E27FC236}">
                  <a16:creationId xmlns:a16="http://schemas.microsoft.com/office/drawing/2014/main" id="{BCDBB216-568A-4460-B67F-6BBCEDB56E7B}"/>
                </a:ext>
              </a:extLst>
            </p:cNvPr>
            <p:cNvSpPr/>
            <p:nvPr/>
          </p:nvSpPr>
          <p:spPr>
            <a:xfrm>
              <a:off x="3502200" y="1399325"/>
              <a:ext cx="156725" cy="307825"/>
            </a:xfrm>
            <a:custGeom>
              <a:avLst/>
              <a:gdLst/>
              <a:ahLst/>
              <a:cxnLst/>
              <a:rect l="l" t="t" r="r" b="b"/>
              <a:pathLst>
                <a:path w="6269" h="12313" extrusionOk="0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" name="Google Shape;4268;p64">
              <a:extLst>
                <a:ext uri="{FF2B5EF4-FFF2-40B4-BE49-F238E27FC236}">
                  <a16:creationId xmlns:a16="http://schemas.microsoft.com/office/drawing/2014/main" id="{0138653A-370B-44C1-92E0-9E236D3452CD}"/>
                </a:ext>
              </a:extLst>
            </p:cNvPr>
            <p:cNvSpPr/>
            <p:nvPr/>
          </p:nvSpPr>
          <p:spPr>
            <a:xfrm>
              <a:off x="3494150" y="1392900"/>
              <a:ext cx="172000" cy="321200"/>
            </a:xfrm>
            <a:custGeom>
              <a:avLst/>
              <a:gdLst/>
              <a:ahLst/>
              <a:cxnLst/>
              <a:rect l="l" t="t" r="r" b="b"/>
              <a:pathLst>
                <a:path w="6880" h="12848" extrusionOk="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" name="Google Shape;4269;p64">
              <a:extLst>
                <a:ext uri="{FF2B5EF4-FFF2-40B4-BE49-F238E27FC236}">
                  <a16:creationId xmlns:a16="http://schemas.microsoft.com/office/drawing/2014/main" id="{B6F3DC4A-B5D7-4C28-AA52-93C86BB7A0CB}"/>
                </a:ext>
              </a:extLst>
            </p:cNvPr>
            <p:cNvSpPr/>
            <p:nvPr/>
          </p:nvSpPr>
          <p:spPr>
            <a:xfrm>
              <a:off x="3432275" y="1102075"/>
              <a:ext cx="359250" cy="500225"/>
            </a:xfrm>
            <a:custGeom>
              <a:avLst/>
              <a:gdLst/>
              <a:ahLst/>
              <a:cxnLst/>
              <a:rect l="l" t="t" r="r" b="b"/>
              <a:pathLst>
                <a:path w="14370" h="20009" extrusionOk="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" name="Google Shape;4270;p64">
              <a:extLst>
                <a:ext uri="{FF2B5EF4-FFF2-40B4-BE49-F238E27FC236}">
                  <a16:creationId xmlns:a16="http://schemas.microsoft.com/office/drawing/2014/main" id="{03A312A5-2DC7-4425-9DD3-7A7A7C222A91}"/>
                </a:ext>
              </a:extLst>
            </p:cNvPr>
            <p:cNvSpPr/>
            <p:nvPr/>
          </p:nvSpPr>
          <p:spPr>
            <a:xfrm>
              <a:off x="3457200" y="1095575"/>
              <a:ext cx="335925" cy="513525"/>
            </a:xfrm>
            <a:custGeom>
              <a:avLst/>
              <a:gdLst/>
              <a:ahLst/>
              <a:cxnLst/>
              <a:rect l="l" t="t" r="r" b="b"/>
              <a:pathLst>
                <a:path w="13437" h="20541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" name="Google Shape;4271;p64">
              <a:extLst>
                <a:ext uri="{FF2B5EF4-FFF2-40B4-BE49-F238E27FC236}">
                  <a16:creationId xmlns:a16="http://schemas.microsoft.com/office/drawing/2014/main" id="{D8F044AD-F44E-4551-B5DB-53861CCAF7B7}"/>
                </a:ext>
              </a:extLst>
            </p:cNvPr>
            <p:cNvSpPr/>
            <p:nvPr/>
          </p:nvSpPr>
          <p:spPr>
            <a:xfrm>
              <a:off x="3459600" y="1102075"/>
              <a:ext cx="323875" cy="276500"/>
            </a:xfrm>
            <a:custGeom>
              <a:avLst/>
              <a:gdLst/>
              <a:ahLst/>
              <a:cxnLst/>
              <a:rect l="l" t="t" r="r" b="b"/>
              <a:pathLst>
                <a:path w="12955" h="11060" extrusionOk="0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" name="Google Shape;4272;p64">
              <a:extLst>
                <a:ext uri="{FF2B5EF4-FFF2-40B4-BE49-F238E27FC236}">
                  <a16:creationId xmlns:a16="http://schemas.microsoft.com/office/drawing/2014/main" id="{8A494ACF-FB6A-4B50-ABBD-084EF13CDB20}"/>
                </a:ext>
              </a:extLst>
            </p:cNvPr>
            <p:cNvSpPr/>
            <p:nvPr/>
          </p:nvSpPr>
          <p:spPr>
            <a:xfrm>
              <a:off x="3457200" y="1095575"/>
              <a:ext cx="333525" cy="290125"/>
            </a:xfrm>
            <a:custGeom>
              <a:avLst/>
              <a:gdLst/>
              <a:ahLst/>
              <a:cxnLst/>
              <a:rect l="l" t="t" r="r" b="b"/>
              <a:pathLst>
                <a:path w="13341" h="11605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" name="Google Shape;4273;p64">
              <a:extLst>
                <a:ext uri="{FF2B5EF4-FFF2-40B4-BE49-F238E27FC236}">
                  <a16:creationId xmlns:a16="http://schemas.microsoft.com/office/drawing/2014/main" id="{9701C55F-0DCC-4AF8-A1BA-2113BB14769E}"/>
                </a:ext>
              </a:extLst>
            </p:cNvPr>
            <p:cNvSpPr/>
            <p:nvPr/>
          </p:nvSpPr>
          <p:spPr>
            <a:xfrm>
              <a:off x="3464200" y="1340575"/>
              <a:ext cx="70150" cy="105400"/>
            </a:xfrm>
            <a:custGeom>
              <a:avLst/>
              <a:gdLst/>
              <a:ahLst/>
              <a:cxnLst/>
              <a:rect l="l" t="t" r="r" b="b"/>
              <a:pathLst>
                <a:path w="2806" h="4216" extrusionOk="0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" name="Google Shape;4274;p64">
              <a:extLst>
                <a:ext uri="{FF2B5EF4-FFF2-40B4-BE49-F238E27FC236}">
                  <a16:creationId xmlns:a16="http://schemas.microsoft.com/office/drawing/2014/main" id="{6C95453F-A568-400A-967A-4B7CFF90EEDB}"/>
                </a:ext>
              </a:extLst>
            </p:cNvPr>
            <p:cNvSpPr/>
            <p:nvPr/>
          </p:nvSpPr>
          <p:spPr>
            <a:xfrm>
              <a:off x="3462825" y="1334250"/>
              <a:ext cx="78775" cy="118150"/>
            </a:xfrm>
            <a:custGeom>
              <a:avLst/>
              <a:gdLst/>
              <a:ahLst/>
              <a:cxnLst/>
              <a:rect l="l" t="t" r="r" b="b"/>
              <a:pathLst>
                <a:path w="3151" h="4726" extrusionOk="0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" name="Google Shape;4275;p64">
              <a:extLst>
                <a:ext uri="{FF2B5EF4-FFF2-40B4-BE49-F238E27FC236}">
                  <a16:creationId xmlns:a16="http://schemas.microsoft.com/office/drawing/2014/main" id="{68D9EB2B-89EF-4877-B8B2-D26DAC908F3B}"/>
                </a:ext>
              </a:extLst>
            </p:cNvPr>
            <p:cNvSpPr/>
            <p:nvPr/>
          </p:nvSpPr>
          <p:spPr>
            <a:xfrm>
              <a:off x="3358350" y="1860450"/>
              <a:ext cx="196900" cy="140000"/>
            </a:xfrm>
            <a:custGeom>
              <a:avLst/>
              <a:gdLst/>
              <a:ahLst/>
              <a:cxnLst/>
              <a:rect l="l" t="t" r="r" b="b"/>
              <a:pathLst>
                <a:path w="7876" h="5600" extrusionOk="0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" name="Google Shape;4276;p64">
              <a:extLst>
                <a:ext uri="{FF2B5EF4-FFF2-40B4-BE49-F238E27FC236}">
                  <a16:creationId xmlns:a16="http://schemas.microsoft.com/office/drawing/2014/main" id="{1FE3BA3F-C1FD-423D-8844-B762D9C6ECAC}"/>
                </a:ext>
              </a:extLst>
            </p:cNvPr>
            <p:cNvSpPr/>
            <p:nvPr/>
          </p:nvSpPr>
          <p:spPr>
            <a:xfrm>
              <a:off x="3617100" y="1700525"/>
              <a:ext cx="40225" cy="189850"/>
            </a:xfrm>
            <a:custGeom>
              <a:avLst/>
              <a:gdLst/>
              <a:ahLst/>
              <a:cxnLst/>
              <a:rect l="l" t="t" r="r" b="b"/>
              <a:pathLst>
                <a:path w="1609" h="7594" extrusionOk="0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" name="Google Shape;4277;p64">
              <a:extLst>
                <a:ext uri="{FF2B5EF4-FFF2-40B4-BE49-F238E27FC236}">
                  <a16:creationId xmlns:a16="http://schemas.microsoft.com/office/drawing/2014/main" id="{09B4A6D0-0E6E-4137-941E-9FB703ED2F25}"/>
                </a:ext>
              </a:extLst>
            </p:cNvPr>
            <p:cNvSpPr/>
            <p:nvPr/>
          </p:nvSpPr>
          <p:spPr>
            <a:xfrm>
              <a:off x="2852875" y="1675025"/>
              <a:ext cx="234675" cy="478400"/>
            </a:xfrm>
            <a:custGeom>
              <a:avLst/>
              <a:gdLst/>
              <a:ahLst/>
              <a:cxnLst/>
              <a:rect l="l" t="t" r="r" b="b"/>
              <a:pathLst>
                <a:path w="9387" h="19136" extrusionOk="0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" name="Google Shape;4278;p64">
              <a:extLst>
                <a:ext uri="{FF2B5EF4-FFF2-40B4-BE49-F238E27FC236}">
                  <a16:creationId xmlns:a16="http://schemas.microsoft.com/office/drawing/2014/main" id="{C5057C88-BC66-4496-BDC3-A6DB18EDF594}"/>
                </a:ext>
              </a:extLst>
            </p:cNvPr>
            <p:cNvSpPr/>
            <p:nvPr/>
          </p:nvSpPr>
          <p:spPr>
            <a:xfrm>
              <a:off x="2854475" y="1667750"/>
              <a:ext cx="232275" cy="491825"/>
            </a:xfrm>
            <a:custGeom>
              <a:avLst/>
              <a:gdLst/>
              <a:ahLst/>
              <a:cxnLst/>
              <a:rect l="l" t="t" r="r" b="b"/>
              <a:pathLst>
                <a:path w="9291" h="19673" extrusionOk="0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" name="Google Shape;4279;p64">
              <a:extLst>
                <a:ext uri="{FF2B5EF4-FFF2-40B4-BE49-F238E27FC236}">
                  <a16:creationId xmlns:a16="http://schemas.microsoft.com/office/drawing/2014/main" id="{E3F4CD28-6D6A-4AEA-A472-FD442AF3D64E}"/>
                </a:ext>
              </a:extLst>
            </p:cNvPr>
            <p:cNvSpPr/>
            <p:nvPr/>
          </p:nvSpPr>
          <p:spPr>
            <a:xfrm>
              <a:off x="2232500" y="1920075"/>
              <a:ext cx="607550" cy="897025"/>
            </a:xfrm>
            <a:custGeom>
              <a:avLst/>
              <a:gdLst/>
              <a:ahLst/>
              <a:cxnLst/>
              <a:rect l="l" t="t" r="r" b="b"/>
              <a:pathLst>
                <a:path w="24302" h="35881" extrusionOk="0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" name="Google Shape;4280;p64">
              <a:extLst>
                <a:ext uri="{FF2B5EF4-FFF2-40B4-BE49-F238E27FC236}">
                  <a16:creationId xmlns:a16="http://schemas.microsoft.com/office/drawing/2014/main" id="{8B03FA0D-5C36-4022-8441-5ACCADF827A2}"/>
                </a:ext>
              </a:extLst>
            </p:cNvPr>
            <p:cNvSpPr/>
            <p:nvPr/>
          </p:nvSpPr>
          <p:spPr>
            <a:xfrm>
              <a:off x="2226050" y="1912850"/>
              <a:ext cx="621225" cy="911300"/>
            </a:xfrm>
            <a:custGeom>
              <a:avLst/>
              <a:gdLst/>
              <a:ahLst/>
              <a:cxnLst/>
              <a:rect l="l" t="t" r="r" b="b"/>
              <a:pathLst>
                <a:path w="24849" h="36452" extrusionOk="0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" name="Google Shape;4281;p64">
              <a:extLst>
                <a:ext uri="{FF2B5EF4-FFF2-40B4-BE49-F238E27FC236}">
                  <a16:creationId xmlns:a16="http://schemas.microsoft.com/office/drawing/2014/main" id="{F36929B7-58C5-463D-94E4-DFA4487E75CB}"/>
                </a:ext>
              </a:extLst>
            </p:cNvPr>
            <p:cNvSpPr/>
            <p:nvPr/>
          </p:nvSpPr>
          <p:spPr>
            <a:xfrm>
              <a:off x="2330525" y="1675750"/>
              <a:ext cx="585850" cy="1056000"/>
            </a:xfrm>
            <a:custGeom>
              <a:avLst/>
              <a:gdLst/>
              <a:ahLst/>
              <a:cxnLst/>
              <a:rect l="l" t="t" r="r" b="b"/>
              <a:pathLst>
                <a:path w="23434" h="42240" extrusionOk="0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" name="Google Shape;4282;p64">
              <a:extLst>
                <a:ext uri="{FF2B5EF4-FFF2-40B4-BE49-F238E27FC236}">
                  <a16:creationId xmlns:a16="http://schemas.microsoft.com/office/drawing/2014/main" id="{10299CAD-58DE-442E-A19E-535298BBCF8E}"/>
                </a:ext>
              </a:extLst>
            </p:cNvPr>
            <p:cNvSpPr/>
            <p:nvPr/>
          </p:nvSpPr>
          <p:spPr>
            <a:xfrm>
              <a:off x="2338575" y="1668550"/>
              <a:ext cx="584250" cy="1069625"/>
            </a:xfrm>
            <a:custGeom>
              <a:avLst/>
              <a:gdLst/>
              <a:ahLst/>
              <a:cxnLst/>
              <a:rect l="l" t="t" r="r" b="b"/>
              <a:pathLst>
                <a:path w="23370" h="42785" extrusionOk="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" name="Google Shape;4283;p64">
              <a:extLst>
                <a:ext uri="{FF2B5EF4-FFF2-40B4-BE49-F238E27FC236}">
                  <a16:creationId xmlns:a16="http://schemas.microsoft.com/office/drawing/2014/main" id="{A2636266-0BB2-4B24-9DD7-41765C4C1E28}"/>
                </a:ext>
              </a:extLst>
            </p:cNvPr>
            <p:cNvSpPr/>
            <p:nvPr/>
          </p:nvSpPr>
          <p:spPr>
            <a:xfrm>
              <a:off x="2408475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" name="Google Shape;4284;p64">
              <a:extLst>
                <a:ext uri="{FF2B5EF4-FFF2-40B4-BE49-F238E27FC236}">
                  <a16:creationId xmlns:a16="http://schemas.microsoft.com/office/drawing/2014/main" id="{BB5B9F98-F12F-485E-80EB-3107A4242928}"/>
                </a:ext>
              </a:extLst>
            </p:cNvPr>
            <p:cNvSpPr/>
            <p:nvPr/>
          </p:nvSpPr>
          <p:spPr>
            <a:xfrm>
              <a:off x="24060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" name="Google Shape;4285;p64">
              <a:extLst>
                <a:ext uri="{FF2B5EF4-FFF2-40B4-BE49-F238E27FC236}">
                  <a16:creationId xmlns:a16="http://schemas.microsoft.com/office/drawing/2014/main" id="{405FCD6E-B886-4470-80AB-C2369D129447}"/>
                </a:ext>
              </a:extLst>
            </p:cNvPr>
            <p:cNvSpPr/>
            <p:nvPr/>
          </p:nvSpPr>
          <p:spPr>
            <a:xfrm>
              <a:off x="2410900" y="4419300"/>
              <a:ext cx="465300" cy="132625"/>
            </a:xfrm>
            <a:custGeom>
              <a:avLst/>
              <a:gdLst/>
              <a:ahLst/>
              <a:cxnLst/>
              <a:rect l="l" t="t" r="r" b="b"/>
              <a:pathLst>
                <a:path w="18612" h="5305" extrusionOk="0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" name="Google Shape;4286;p64">
              <a:extLst>
                <a:ext uri="{FF2B5EF4-FFF2-40B4-BE49-F238E27FC236}">
                  <a16:creationId xmlns:a16="http://schemas.microsoft.com/office/drawing/2014/main" id="{2E685799-BF19-4841-97D9-D2FD9D821F3D}"/>
                </a:ext>
              </a:extLst>
            </p:cNvPr>
            <p:cNvSpPr/>
            <p:nvPr/>
          </p:nvSpPr>
          <p:spPr>
            <a:xfrm>
              <a:off x="2406075" y="4412675"/>
              <a:ext cx="462900" cy="145675"/>
            </a:xfrm>
            <a:custGeom>
              <a:avLst/>
              <a:gdLst/>
              <a:ahLst/>
              <a:cxnLst/>
              <a:rect l="l" t="t" r="r" b="b"/>
              <a:pathLst>
                <a:path w="18516" h="5827" extrusionOk="0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" name="Google Shape;4287;p64">
              <a:extLst>
                <a:ext uri="{FF2B5EF4-FFF2-40B4-BE49-F238E27FC236}">
                  <a16:creationId xmlns:a16="http://schemas.microsoft.com/office/drawing/2014/main" id="{95B463C8-2A00-48A2-A7E6-BB9EF3CB4791}"/>
                </a:ext>
              </a:extLst>
            </p:cNvPr>
            <p:cNvSpPr/>
            <p:nvPr/>
          </p:nvSpPr>
          <p:spPr>
            <a:xfrm>
              <a:off x="4440000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5" name="Google Shape;4288;p64">
              <a:extLst>
                <a:ext uri="{FF2B5EF4-FFF2-40B4-BE49-F238E27FC236}">
                  <a16:creationId xmlns:a16="http://schemas.microsoft.com/office/drawing/2014/main" id="{F4FDCD02-5A45-48BF-ADF7-1632212ABAA2}"/>
                </a:ext>
              </a:extLst>
            </p:cNvPr>
            <p:cNvSpPr/>
            <p:nvPr/>
          </p:nvSpPr>
          <p:spPr>
            <a:xfrm>
              <a:off x="44319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6" name="Google Shape;4289;p64">
              <a:extLst>
                <a:ext uri="{FF2B5EF4-FFF2-40B4-BE49-F238E27FC236}">
                  <a16:creationId xmlns:a16="http://schemas.microsoft.com/office/drawing/2014/main" id="{AE8181AC-E835-4C3E-95C5-6FCB371C85A9}"/>
                </a:ext>
              </a:extLst>
            </p:cNvPr>
            <p:cNvSpPr/>
            <p:nvPr/>
          </p:nvSpPr>
          <p:spPr>
            <a:xfrm>
              <a:off x="4647325" y="4419300"/>
              <a:ext cx="466125" cy="132625"/>
            </a:xfrm>
            <a:custGeom>
              <a:avLst/>
              <a:gdLst/>
              <a:ahLst/>
              <a:cxnLst/>
              <a:rect l="l" t="t" r="r" b="b"/>
              <a:pathLst>
                <a:path w="18645" h="5305" extrusionOk="0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7" name="Google Shape;4290;p64">
              <a:extLst>
                <a:ext uri="{FF2B5EF4-FFF2-40B4-BE49-F238E27FC236}">
                  <a16:creationId xmlns:a16="http://schemas.microsoft.com/office/drawing/2014/main" id="{C8C24E4E-D8A6-4761-8184-026AAFA482BB}"/>
                </a:ext>
              </a:extLst>
            </p:cNvPr>
            <p:cNvSpPr/>
            <p:nvPr/>
          </p:nvSpPr>
          <p:spPr>
            <a:xfrm>
              <a:off x="4655375" y="4412675"/>
              <a:ext cx="462100" cy="145675"/>
            </a:xfrm>
            <a:custGeom>
              <a:avLst/>
              <a:gdLst/>
              <a:ahLst/>
              <a:cxnLst/>
              <a:rect l="l" t="t" r="r" b="b"/>
              <a:pathLst>
                <a:path w="18484" h="5827" extrusionOk="0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8" name="Google Shape;4291;p64">
              <a:extLst>
                <a:ext uri="{FF2B5EF4-FFF2-40B4-BE49-F238E27FC236}">
                  <a16:creationId xmlns:a16="http://schemas.microsoft.com/office/drawing/2014/main" id="{6003D618-DC9A-4FFA-86F5-86524493DEC1}"/>
                </a:ext>
              </a:extLst>
            </p:cNvPr>
            <p:cNvSpPr/>
            <p:nvPr/>
          </p:nvSpPr>
          <p:spPr>
            <a:xfrm>
              <a:off x="1932200" y="3946775"/>
              <a:ext cx="1003475" cy="650250"/>
            </a:xfrm>
            <a:custGeom>
              <a:avLst/>
              <a:gdLst/>
              <a:ahLst/>
              <a:cxnLst/>
              <a:rect l="l" t="t" r="r" b="b"/>
              <a:pathLst>
                <a:path w="40139" h="26010" extrusionOk="0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9" name="Google Shape;4292;p64">
              <a:extLst>
                <a:ext uri="{FF2B5EF4-FFF2-40B4-BE49-F238E27FC236}">
                  <a16:creationId xmlns:a16="http://schemas.microsoft.com/office/drawing/2014/main" id="{F6B72D20-CBE2-4A72-879C-C2F117E4D332}"/>
                </a:ext>
              </a:extLst>
            </p:cNvPr>
            <p:cNvSpPr/>
            <p:nvPr/>
          </p:nvSpPr>
          <p:spPr>
            <a:xfrm>
              <a:off x="1929525" y="3940350"/>
              <a:ext cx="1011775" cy="663000"/>
            </a:xfrm>
            <a:custGeom>
              <a:avLst/>
              <a:gdLst/>
              <a:ahLst/>
              <a:cxnLst/>
              <a:rect l="l" t="t" r="r" b="b"/>
              <a:pathLst>
                <a:path w="40471" h="26520" extrusionOk="0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0" name="Google Shape;4293;p64">
              <a:extLst>
                <a:ext uri="{FF2B5EF4-FFF2-40B4-BE49-F238E27FC236}">
                  <a16:creationId xmlns:a16="http://schemas.microsoft.com/office/drawing/2014/main" id="{9BADB134-3D0E-4B6D-ABED-025E66328888}"/>
                </a:ext>
              </a:extLst>
            </p:cNvPr>
            <p:cNvSpPr/>
            <p:nvPr/>
          </p:nvSpPr>
          <p:spPr>
            <a:xfrm>
              <a:off x="1780050" y="3140675"/>
              <a:ext cx="339950" cy="886500"/>
            </a:xfrm>
            <a:custGeom>
              <a:avLst/>
              <a:gdLst/>
              <a:ahLst/>
              <a:cxnLst/>
              <a:rect l="l" t="t" r="r" b="b"/>
              <a:pathLst>
                <a:path w="13598" h="35460" extrusionOk="0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1" name="Google Shape;4294;p64">
              <a:extLst>
                <a:ext uri="{FF2B5EF4-FFF2-40B4-BE49-F238E27FC236}">
                  <a16:creationId xmlns:a16="http://schemas.microsoft.com/office/drawing/2014/main" id="{3B0F0B11-E7FB-4F7E-94C2-FBBD85920FC9}"/>
                </a:ext>
              </a:extLst>
            </p:cNvPr>
            <p:cNvSpPr/>
            <p:nvPr/>
          </p:nvSpPr>
          <p:spPr>
            <a:xfrm>
              <a:off x="1798550" y="3133525"/>
              <a:ext cx="327900" cy="900075"/>
            </a:xfrm>
            <a:custGeom>
              <a:avLst/>
              <a:gdLst/>
              <a:ahLst/>
              <a:cxnLst/>
              <a:rect l="l" t="t" r="r" b="b"/>
              <a:pathLst>
                <a:path w="13116" h="36003" extrusionOk="0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4295;p64">
              <a:extLst>
                <a:ext uri="{FF2B5EF4-FFF2-40B4-BE49-F238E27FC236}">
                  <a16:creationId xmlns:a16="http://schemas.microsoft.com/office/drawing/2014/main" id="{6747BE38-32E2-4EF0-A196-45EEA368D745}"/>
                </a:ext>
              </a:extLst>
            </p:cNvPr>
            <p:cNvSpPr/>
            <p:nvPr/>
          </p:nvSpPr>
          <p:spPr>
            <a:xfrm>
              <a:off x="2044450" y="3431675"/>
              <a:ext cx="838175" cy="676200"/>
            </a:xfrm>
            <a:custGeom>
              <a:avLst/>
              <a:gdLst/>
              <a:ahLst/>
              <a:cxnLst/>
              <a:rect l="l" t="t" r="r" b="b"/>
              <a:pathLst>
                <a:path w="33527" h="27048" extrusionOk="0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3" name="Google Shape;4296;p64">
              <a:extLst>
                <a:ext uri="{FF2B5EF4-FFF2-40B4-BE49-F238E27FC236}">
                  <a16:creationId xmlns:a16="http://schemas.microsoft.com/office/drawing/2014/main" id="{F6553746-DD1A-4362-822A-F0C41353DCF8}"/>
                </a:ext>
              </a:extLst>
            </p:cNvPr>
            <p:cNvSpPr/>
            <p:nvPr/>
          </p:nvSpPr>
          <p:spPr>
            <a:xfrm>
              <a:off x="2038025" y="3425250"/>
              <a:ext cx="849425" cy="689525"/>
            </a:xfrm>
            <a:custGeom>
              <a:avLst/>
              <a:gdLst/>
              <a:ahLst/>
              <a:cxnLst/>
              <a:rect l="l" t="t" r="r" b="b"/>
              <a:pathLst>
                <a:path w="33977" h="27581" extrusionOk="0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4" name="Google Shape;4297;p64">
              <a:extLst>
                <a:ext uri="{FF2B5EF4-FFF2-40B4-BE49-F238E27FC236}">
                  <a16:creationId xmlns:a16="http://schemas.microsoft.com/office/drawing/2014/main" id="{EDB647F8-A1FC-4ACA-83BA-91AD5702134E}"/>
                </a:ext>
              </a:extLst>
            </p:cNvPr>
            <p:cNvSpPr/>
            <p:nvPr/>
          </p:nvSpPr>
          <p:spPr>
            <a:xfrm>
              <a:off x="2705825" y="3762375"/>
              <a:ext cx="401825" cy="213375"/>
            </a:xfrm>
            <a:custGeom>
              <a:avLst/>
              <a:gdLst/>
              <a:ahLst/>
              <a:cxnLst/>
              <a:rect l="l" t="t" r="r" b="b"/>
              <a:pathLst>
                <a:path w="16073" h="8535" extrusionOk="0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5" name="Google Shape;4298;p64">
              <a:extLst>
                <a:ext uri="{FF2B5EF4-FFF2-40B4-BE49-F238E27FC236}">
                  <a16:creationId xmlns:a16="http://schemas.microsoft.com/office/drawing/2014/main" id="{CE7CC4E1-4EC0-47BF-BCB1-6AC41C360C7A}"/>
                </a:ext>
              </a:extLst>
            </p:cNvPr>
            <p:cNvSpPr/>
            <p:nvPr/>
          </p:nvSpPr>
          <p:spPr>
            <a:xfrm>
              <a:off x="2699375" y="3755525"/>
              <a:ext cx="400225" cy="227450"/>
            </a:xfrm>
            <a:custGeom>
              <a:avLst/>
              <a:gdLst/>
              <a:ahLst/>
              <a:cxnLst/>
              <a:rect l="l" t="t" r="r" b="b"/>
              <a:pathLst>
                <a:path w="16009" h="9098" extrusionOk="0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6" name="Google Shape;4299;p64">
              <a:extLst>
                <a:ext uri="{FF2B5EF4-FFF2-40B4-BE49-F238E27FC236}">
                  <a16:creationId xmlns:a16="http://schemas.microsoft.com/office/drawing/2014/main" id="{86179C71-3C11-4D0D-A7F8-F743EA1916F7}"/>
                </a:ext>
              </a:extLst>
            </p:cNvPr>
            <p:cNvSpPr/>
            <p:nvPr/>
          </p:nvSpPr>
          <p:spPr>
            <a:xfrm>
              <a:off x="1997025" y="3365950"/>
              <a:ext cx="784350" cy="686200"/>
            </a:xfrm>
            <a:custGeom>
              <a:avLst/>
              <a:gdLst/>
              <a:ahLst/>
              <a:cxnLst/>
              <a:rect l="l" t="t" r="r" b="b"/>
              <a:pathLst>
                <a:path w="31374" h="27448" extrusionOk="0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4300;p64">
              <a:extLst>
                <a:ext uri="{FF2B5EF4-FFF2-40B4-BE49-F238E27FC236}">
                  <a16:creationId xmlns:a16="http://schemas.microsoft.com/office/drawing/2014/main" id="{BB1DDA82-66B2-4F6B-8BDA-69A773A5A655}"/>
                </a:ext>
              </a:extLst>
            </p:cNvPr>
            <p:cNvSpPr/>
            <p:nvPr/>
          </p:nvSpPr>
          <p:spPr>
            <a:xfrm>
              <a:off x="1994625" y="3359350"/>
              <a:ext cx="793975" cy="699150"/>
            </a:xfrm>
            <a:custGeom>
              <a:avLst/>
              <a:gdLst/>
              <a:ahLst/>
              <a:cxnLst/>
              <a:rect l="l" t="t" r="r" b="b"/>
              <a:pathLst>
                <a:path w="31759" h="27966" extrusionOk="0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8" name="Google Shape;4301;p64">
              <a:extLst>
                <a:ext uri="{FF2B5EF4-FFF2-40B4-BE49-F238E27FC236}">
                  <a16:creationId xmlns:a16="http://schemas.microsoft.com/office/drawing/2014/main" id="{0B63BD6B-9A4C-4890-8D0B-EE95731F176E}"/>
                </a:ext>
              </a:extLst>
            </p:cNvPr>
            <p:cNvSpPr/>
            <p:nvPr/>
          </p:nvSpPr>
          <p:spPr>
            <a:xfrm>
              <a:off x="4052675" y="1352675"/>
              <a:ext cx="217625" cy="519725"/>
            </a:xfrm>
            <a:custGeom>
              <a:avLst/>
              <a:gdLst/>
              <a:ahLst/>
              <a:cxnLst/>
              <a:rect l="l" t="t" r="r" b="b"/>
              <a:pathLst>
                <a:path w="8705" h="20789" extrusionOk="0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9" name="Google Shape;4302;p64">
              <a:extLst>
                <a:ext uri="{FF2B5EF4-FFF2-40B4-BE49-F238E27FC236}">
                  <a16:creationId xmlns:a16="http://schemas.microsoft.com/office/drawing/2014/main" id="{9CB42F1D-DCC3-44C9-BEDF-9F38FA8C792E}"/>
                </a:ext>
              </a:extLst>
            </p:cNvPr>
            <p:cNvSpPr/>
            <p:nvPr/>
          </p:nvSpPr>
          <p:spPr>
            <a:xfrm>
              <a:off x="4047850" y="1346300"/>
              <a:ext cx="224225" cy="532825"/>
            </a:xfrm>
            <a:custGeom>
              <a:avLst/>
              <a:gdLst/>
              <a:ahLst/>
              <a:cxnLst/>
              <a:rect l="l" t="t" r="r" b="b"/>
              <a:pathLst>
                <a:path w="8969" h="21313" extrusionOk="0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0" name="Google Shape;4303;p64">
              <a:extLst>
                <a:ext uri="{FF2B5EF4-FFF2-40B4-BE49-F238E27FC236}">
                  <a16:creationId xmlns:a16="http://schemas.microsoft.com/office/drawing/2014/main" id="{D618F36A-2184-4487-AE7E-71B597C25A45}"/>
                </a:ext>
              </a:extLst>
            </p:cNvPr>
            <p:cNvSpPr/>
            <p:nvPr/>
          </p:nvSpPr>
          <p:spPr>
            <a:xfrm>
              <a:off x="4232675" y="1580025"/>
              <a:ext cx="750600" cy="670350"/>
            </a:xfrm>
            <a:custGeom>
              <a:avLst/>
              <a:gdLst/>
              <a:ahLst/>
              <a:cxnLst/>
              <a:rect l="l" t="t" r="r" b="b"/>
              <a:pathLst>
                <a:path w="30024" h="26814" extrusionOk="0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1" name="Google Shape;4304;p64">
              <a:extLst>
                <a:ext uri="{FF2B5EF4-FFF2-40B4-BE49-F238E27FC236}">
                  <a16:creationId xmlns:a16="http://schemas.microsoft.com/office/drawing/2014/main" id="{757207B3-2E00-4485-B000-B5ED1F0E3738}"/>
                </a:ext>
              </a:extLst>
            </p:cNvPr>
            <p:cNvSpPr/>
            <p:nvPr/>
          </p:nvSpPr>
          <p:spPr>
            <a:xfrm>
              <a:off x="4226250" y="1573725"/>
              <a:ext cx="763450" cy="683300"/>
            </a:xfrm>
            <a:custGeom>
              <a:avLst/>
              <a:gdLst/>
              <a:ahLst/>
              <a:cxnLst/>
              <a:rect l="l" t="t" r="r" b="b"/>
              <a:pathLst>
                <a:path w="30538" h="27332" extrusionOk="0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4305;p64">
              <a:extLst>
                <a:ext uri="{FF2B5EF4-FFF2-40B4-BE49-F238E27FC236}">
                  <a16:creationId xmlns:a16="http://schemas.microsoft.com/office/drawing/2014/main" id="{541BBA25-76AD-46EA-817D-1E6991CFF06A}"/>
                </a:ext>
              </a:extLst>
            </p:cNvPr>
            <p:cNvSpPr/>
            <p:nvPr/>
          </p:nvSpPr>
          <p:spPr>
            <a:xfrm>
              <a:off x="4206950" y="1267500"/>
              <a:ext cx="706400" cy="822825"/>
            </a:xfrm>
            <a:custGeom>
              <a:avLst/>
              <a:gdLst/>
              <a:ahLst/>
              <a:cxnLst/>
              <a:rect l="l" t="t" r="r" b="b"/>
              <a:pathLst>
                <a:path w="28256" h="32913" extrusionOk="0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3" name="Google Shape;4306;p64">
              <a:extLst>
                <a:ext uri="{FF2B5EF4-FFF2-40B4-BE49-F238E27FC236}">
                  <a16:creationId xmlns:a16="http://schemas.microsoft.com/office/drawing/2014/main" id="{EDEE3847-87EE-42E4-B751-0E75A6EAD523}"/>
                </a:ext>
              </a:extLst>
            </p:cNvPr>
            <p:cNvSpPr/>
            <p:nvPr/>
          </p:nvSpPr>
          <p:spPr>
            <a:xfrm>
              <a:off x="4203750" y="1261100"/>
              <a:ext cx="716025" cy="835800"/>
            </a:xfrm>
            <a:custGeom>
              <a:avLst/>
              <a:gdLst/>
              <a:ahLst/>
              <a:cxnLst/>
              <a:rect l="l" t="t" r="r" b="b"/>
              <a:pathLst>
                <a:path w="28641" h="33432" extrusionOk="0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" name="Google Shape;4307;p64">
              <a:extLst>
                <a:ext uri="{FF2B5EF4-FFF2-40B4-BE49-F238E27FC236}">
                  <a16:creationId xmlns:a16="http://schemas.microsoft.com/office/drawing/2014/main" id="{9BB94B50-6046-4FA2-991E-E5102664B0F3}"/>
                </a:ext>
              </a:extLst>
            </p:cNvPr>
            <p:cNvSpPr/>
            <p:nvPr/>
          </p:nvSpPr>
          <p:spPr>
            <a:xfrm>
              <a:off x="4358850" y="1471650"/>
              <a:ext cx="194500" cy="575425"/>
            </a:xfrm>
            <a:custGeom>
              <a:avLst/>
              <a:gdLst/>
              <a:ahLst/>
              <a:cxnLst/>
              <a:rect l="l" t="t" r="r" b="b"/>
              <a:pathLst>
                <a:path w="7780" h="23017" extrusionOk="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" name="Google Shape;4308;p64">
              <a:extLst>
                <a:ext uri="{FF2B5EF4-FFF2-40B4-BE49-F238E27FC236}">
                  <a16:creationId xmlns:a16="http://schemas.microsoft.com/office/drawing/2014/main" id="{8BA4B934-C1AD-4AFB-ACAB-241BCBBF236A}"/>
                </a:ext>
              </a:extLst>
            </p:cNvPr>
            <p:cNvSpPr/>
            <p:nvPr/>
          </p:nvSpPr>
          <p:spPr>
            <a:xfrm>
              <a:off x="4351600" y="1465225"/>
              <a:ext cx="208975" cy="588275"/>
            </a:xfrm>
            <a:custGeom>
              <a:avLst/>
              <a:gdLst/>
              <a:ahLst/>
              <a:cxnLst/>
              <a:rect l="l" t="t" r="r" b="b"/>
              <a:pathLst>
                <a:path w="8359" h="23531" extrusionOk="0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" name="Google Shape;4309;p64">
              <a:extLst>
                <a:ext uri="{FF2B5EF4-FFF2-40B4-BE49-F238E27FC236}">
                  <a16:creationId xmlns:a16="http://schemas.microsoft.com/office/drawing/2014/main" id="{675C95CD-2FAE-4444-84A6-4D0F702F14E6}"/>
                </a:ext>
              </a:extLst>
            </p:cNvPr>
            <p:cNvSpPr/>
            <p:nvPr/>
          </p:nvSpPr>
          <p:spPr>
            <a:xfrm>
              <a:off x="4399025" y="1330225"/>
              <a:ext cx="261200" cy="301375"/>
            </a:xfrm>
            <a:custGeom>
              <a:avLst/>
              <a:gdLst/>
              <a:ahLst/>
              <a:cxnLst/>
              <a:rect l="l" t="t" r="r" b="b"/>
              <a:pathLst>
                <a:path w="10448" h="12055" extrusionOk="0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" name="Google Shape;4310;p64">
              <a:extLst>
                <a:ext uri="{FF2B5EF4-FFF2-40B4-BE49-F238E27FC236}">
                  <a16:creationId xmlns:a16="http://schemas.microsoft.com/office/drawing/2014/main" id="{163DB463-F1B1-47CA-868A-4224702DA202}"/>
                </a:ext>
              </a:extLst>
            </p:cNvPr>
            <p:cNvSpPr/>
            <p:nvPr/>
          </p:nvSpPr>
          <p:spPr>
            <a:xfrm>
              <a:off x="4392600" y="1323800"/>
              <a:ext cx="265200" cy="314225"/>
            </a:xfrm>
            <a:custGeom>
              <a:avLst/>
              <a:gdLst/>
              <a:ahLst/>
              <a:cxnLst/>
              <a:rect l="l" t="t" r="r" b="b"/>
              <a:pathLst>
                <a:path w="10608" h="12569" extrusionOk="0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" name="Google Shape;4311;p64">
              <a:extLst>
                <a:ext uri="{FF2B5EF4-FFF2-40B4-BE49-F238E27FC236}">
                  <a16:creationId xmlns:a16="http://schemas.microsoft.com/office/drawing/2014/main" id="{D380D271-A079-4DE2-9295-674789B16C50}"/>
                </a:ext>
              </a:extLst>
            </p:cNvPr>
            <p:cNvSpPr/>
            <p:nvPr/>
          </p:nvSpPr>
          <p:spPr>
            <a:xfrm>
              <a:off x="4693150" y="1284575"/>
              <a:ext cx="77975" cy="92900"/>
            </a:xfrm>
            <a:custGeom>
              <a:avLst/>
              <a:gdLst/>
              <a:ahLst/>
              <a:cxnLst/>
              <a:rect l="l" t="t" r="r" b="b"/>
              <a:pathLst>
                <a:path w="3119" h="3716" extrusionOk="0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" name="Google Shape;4312;p64">
              <a:extLst>
                <a:ext uri="{FF2B5EF4-FFF2-40B4-BE49-F238E27FC236}">
                  <a16:creationId xmlns:a16="http://schemas.microsoft.com/office/drawing/2014/main" id="{D2456C55-B25F-4191-9AF4-7543ACCD7FDB}"/>
                </a:ext>
              </a:extLst>
            </p:cNvPr>
            <p:cNvSpPr/>
            <p:nvPr/>
          </p:nvSpPr>
          <p:spPr>
            <a:xfrm>
              <a:off x="4685100" y="1277975"/>
              <a:ext cx="88425" cy="106125"/>
            </a:xfrm>
            <a:custGeom>
              <a:avLst/>
              <a:gdLst/>
              <a:ahLst/>
              <a:cxnLst/>
              <a:rect l="l" t="t" r="r" b="b"/>
              <a:pathLst>
                <a:path w="3537" h="4245" extrusionOk="0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" name="Google Shape;4313;p64">
              <a:extLst>
                <a:ext uri="{FF2B5EF4-FFF2-40B4-BE49-F238E27FC236}">
                  <a16:creationId xmlns:a16="http://schemas.microsoft.com/office/drawing/2014/main" id="{F9527763-BD1D-4F90-9EBF-951D30D5159F}"/>
                </a:ext>
              </a:extLst>
            </p:cNvPr>
            <p:cNvSpPr/>
            <p:nvPr/>
          </p:nvSpPr>
          <p:spPr>
            <a:xfrm>
              <a:off x="4422325" y="1150100"/>
              <a:ext cx="55475" cy="116650"/>
            </a:xfrm>
            <a:custGeom>
              <a:avLst/>
              <a:gdLst/>
              <a:ahLst/>
              <a:cxnLst/>
              <a:rect l="l" t="t" r="r" b="b"/>
              <a:pathLst>
                <a:path w="2219" h="4666" extrusionOk="0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" name="Google Shape;4314;p64">
              <a:extLst>
                <a:ext uri="{FF2B5EF4-FFF2-40B4-BE49-F238E27FC236}">
                  <a16:creationId xmlns:a16="http://schemas.microsoft.com/office/drawing/2014/main" id="{A554C56D-5F3C-41BD-A3C8-F9DDA39BD300}"/>
                </a:ext>
              </a:extLst>
            </p:cNvPr>
            <p:cNvSpPr/>
            <p:nvPr/>
          </p:nvSpPr>
          <p:spPr>
            <a:xfrm>
              <a:off x="4425550" y="1143775"/>
              <a:ext cx="59475" cy="129425"/>
            </a:xfrm>
            <a:custGeom>
              <a:avLst/>
              <a:gdLst/>
              <a:ahLst/>
              <a:cxnLst/>
              <a:rect l="l" t="t" r="r" b="b"/>
              <a:pathLst>
                <a:path w="2379" h="5177" extrusionOk="0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" name="Google Shape;4315;p64">
              <a:extLst>
                <a:ext uri="{FF2B5EF4-FFF2-40B4-BE49-F238E27FC236}">
                  <a16:creationId xmlns:a16="http://schemas.microsoft.com/office/drawing/2014/main" id="{EB52F5F7-8627-4E23-B525-CD0C89143FBA}"/>
                </a:ext>
              </a:extLst>
            </p:cNvPr>
            <p:cNvSpPr/>
            <p:nvPr/>
          </p:nvSpPr>
          <p:spPr>
            <a:xfrm>
              <a:off x="4469750" y="1442050"/>
              <a:ext cx="140350" cy="85950"/>
            </a:xfrm>
            <a:custGeom>
              <a:avLst/>
              <a:gdLst/>
              <a:ahLst/>
              <a:cxnLst/>
              <a:rect l="l" t="t" r="r" b="b"/>
              <a:pathLst>
                <a:path w="5614" h="3438" extrusionOk="0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" name="Google Shape;4316;p64">
              <a:extLst>
                <a:ext uri="{FF2B5EF4-FFF2-40B4-BE49-F238E27FC236}">
                  <a16:creationId xmlns:a16="http://schemas.microsoft.com/office/drawing/2014/main" id="{0034E6AD-F060-48B0-AF5C-9495AD705F69}"/>
                </a:ext>
              </a:extLst>
            </p:cNvPr>
            <p:cNvSpPr/>
            <p:nvPr/>
          </p:nvSpPr>
          <p:spPr>
            <a:xfrm>
              <a:off x="4470550" y="1435500"/>
              <a:ext cx="145475" cy="98875"/>
            </a:xfrm>
            <a:custGeom>
              <a:avLst/>
              <a:gdLst/>
              <a:ahLst/>
              <a:cxnLst/>
              <a:rect l="l" t="t" r="r" b="b"/>
              <a:pathLst>
                <a:path w="5819" h="3955" extrusionOk="0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" name="Google Shape;4317;p64">
              <a:extLst>
                <a:ext uri="{FF2B5EF4-FFF2-40B4-BE49-F238E27FC236}">
                  <a16:creationId xmlns:a16="http://schemas.microsoft.com/office/drawing/2014/main" id="{5E316CE8-AAEC-4C71-93FB-CCE51CDB1612}"/>
                </a:ext>
              </a:extLst>
            </p:cNvPr>
            <p:cNvSpPr/>
            <p:nvPr/>
          </p:nvSpPr>
          <p:spPr>
            <a:xfrm>
              <a:off x="4434375" y="979525"/>
              <a:ext cx="393000" cy="529650"/>
            </a:xfrm>
            <a:custGeom>
              <a:avLst/>
              <a:gdLst/>
              <a:ahLst/>
              <a:cxnLst/>
              <a:rect l="l" t="t" r="r" b="b"/>
              <a:pathLst>
                <a:path w="15720" h="21186" extrusionOk="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" name="Google Shape;4318;p64">
              <a:extLst>
                <a:ext uri="{FF2B5EF4-FFF2-40B4-BE49-F238E27FC236}">
                  <a16:creationId xmlns:a16="http://schemas.microsoft.com/office/drawing/2014/main" id="{7F812F06-E4D3-4E06-8F2B-1F07C635D761}"/>
                </a:ext>
              </a:extLst>
            </p:cNvPr>
            <p:cNvSpPr/>
            <p:nvPr/>
          </p:nvSpPr>
          <p:spPr>
            <a:xfrm>
              <a:off x="4427950" y="972625"/>
              <a:ext cx="394600" cy="543250"/>
            </a:xfrm>
            <a:custGeom>
              <a:avLst/>
              <a:gdLst/>
              <a:ahLst/>
              <a:cxnLst/>
              <a:rect l="l" t="t" r="r" b="b"/>
              <a:pathLst>
                <a:path w="15784" h="21730" extrusionOk="0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" name="Google Shape;4319;p64">
              <a:extLst>
                <a:ext uri="{FF2B5EF4-FFF2-40B4-BE49-F238E27FC236}">
                  <a16:creationId xmlns:a16="http://schemas.microsoft.com/office/drawing/2014/main" id="{020927D9-D3A9-4449-91E1-286BE9F25FAE}"/>
                </a:ext>
              </a:extLst>
            </p:cNvPr>
            <p:cNvSpPr/>
            <p:nvPr/>
          </p:nvSpPr>
          <p:spPr>
            <a:xfrm>
              <a:off x="4455275" y="979525"/>
              <a:ext cx="372100" cy="369200"/>
            </a:xfrm>
            <a:custGeom>
              <a:avLst/>
              <a:gdLst/>
              <a:ahLst/>
              <a:cxnLst/>
              <a:rect l="l" t="t" r="r" b="b"/>
              <a:pathLst>
                <a:path w="14884" h="14768" extrusionOk="0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" name="Google Shape;4320;p64">
              <a:extLst>
                <a:ext uri="{FF2B5EF4-FFF2-40B4-BE49-F238E27FC236}">
                  <a16:creationId xmlns:a16="http://schemas.microsoft.com/office/drawing/2014/main" id="{6671C915-5E5F-483F-B077-5F3CE67F7B1D}"/>
                </a:ext>
              </a:extLst>
            </p:cNvPr>
            <p:cNvSpPr/>
            <p:nvPr/>
          </p:nvSpPr>
          <p:spPr>
            <a:xfrm>
              <a:off x="4448050" y="972625"/>
              <a:ext cx="374500" cy="382750"/>
            </a:xfrm>
            <a:custGeom>
              <a:avLst/>
              <a:gdLst/>
              <a:ahLst/>
              <a:cxnLst/>
              <a:rect l="l" t="t" r="r" b="b"/>
              <a:pathLst>
                <a:path w="14980" h="15310" extrusionOk="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" name="Google Shape;4321;p64">
              <a:extLst>
                <a:ext uri="{FF2B5EF4-FFF2-40B4-BE49-F238E27FC236}">
                  <a16:creationId xmlns:a16="http://schemas.microsoft.com/office/drawing/2014/main" id="{8D66E992-3711-4027-849B-807B64B45D56}"/>
                </a:ext>
              </a:extLst>
            </p:cNvPr>
            <p:cNvSpPr/>
            <p:nvPr/>
          </p:nvSpPr>
          <p:spPr>
            <a:xfrm>
              <a:off x="4414300" y="1239600"/>
              <a:ext cx="283700" cy="158775"/>
            </a:xfrm>
            <a:custGeom>
              <a:avLst/>
              <a:gdLst/>
              <a:ahLst/>
              <a:cxnLst/>
              <a:rect l="l" t="t" r="r" b="b"/>
              <a:pathLst>
                <a:path w="11348" h="6351" extrusionOk="0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" name="Google Shape;4322;p64">
              <a:extLst>
                <a:ext uri="{FF2B5EF4-FFF2-40B4-BE49-F238E27FC236}">
                  <a16:creationId xmlns:a16="http://schemas.microsoft.com/office/drawing/2014/main" id="{A9E017F8-7F3D-4832-AE98-414E3E25DAD4}"/>
                </a:ext>
              </a:extLst>
            </p:cNvPr>
            <p:cNvSpPr/>
            <p:nvPr/>
          </p:nvSpPr>
          <p:spPr>
            <a:xfrm>
              <a:off x="4412675" y="1232975"/>
              <a:ext cx="279700" cy="172000"/>
            </a:xfrm>
            <a:custGeom>
              <a:avLst/>
              <a:gdLst/>
              <a:ahLst/>
              <a:cxnLst/>
              <a:rect l="l" t="t" r="r" b="b"/>
              <a:pathLst>
                <a:path w="11188" h="6880" extrusionOk="0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" name="Google Shape;4323;p64">
              <a:extLst>
                <a:ext uri="{FF2B5EF4-FFF2-40B4-BE49-F238E27FC236}">
                  <a16:creationId xmlns:a16="http://schemas.microsoft.com/office/drawing/2014/main" id="{B7BB7080-5ABB-4E0B-8DD2-7088E5C650B3}"/>
                </a:ext>
              </a:extLst>
            </p:cNvPr>
            <p:cNvSpPr/>
            <p:nvPr/>
          </p:nvSpPr>
          <p:spPr>
            <a:xfrm>
              <a:off x="4690725" y="1282000"/>
              <a:ext cx="57900" cy="58700"/>
            </a:xfrm>
            <a:custGeom>
              <a:avLst/>
              <a:gdLst/>
              <a:ahLst/>
              <a:cxnLst/>
              <a:rect l="l" t="t" r="r" b="b"/>
              <a:pathLst>
                <a:path w="2316" h="2348" extrusionOk="0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" name="Google Shape;4324;p64">
              <a:extLst>
                <a:ext uri="{FF2B5EF4-FFF2-40B4-BE49-F238E27FC236}">
                  <a16:creationId xmlns:a16="http://schemas.microsoft.com/office/drawing/2014/main" id="{4DBAABF6-7676-48B4-9C44-FF5B2899D7B3}"/>
                </a:ext>
              </a:extLst>
            </p:cNvPr>
            <p:cNvSpPr/>
            <p:nvPr/>
          </p:nvSpPr>
          <p:spPr>
            <a:xfrm>
              <a:off x="4682700" y="1275375"/>
              <a:ext cx="73150" cy="71750"/>
            </a:xfrm>
            <a:custGeom>
              <a:avLst/>
              <a:gdLst/>
              <a:ahLst/>
              <a:cxnLst/>
              <a:rect l="l" t="t" r="r" b="b"/>
              <a:pathLst>
                <a:path w="2926" h="2870" extrusionOk="0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" name="Google Shape;4325;p64">
              <a:extLst>
                <a:ext uri="{FF2B5EF4-FFF2-40B4-BE49-F238E27FC236}">
                  <a16:creationId xmlns:a16="http://schemas.microsoft.com/office/drawing/2014/main" id="{1EDC1A2C-881C-40AF-9C8B-4E343C304B13}"/>
                </a:ext>
              </a:extLst>
            </p:cNvPr>
            <p:cNvSpPr/>
            <p:nvPr/>
          </p:nvSpPr>
          <p:spPr>
            <a:xfrm>
              <a:off x="4434375" y="1175925"/>
              <a:ext cx="30575" cy="68325"/>
            </a:xfrm>
            <a:custGeom>
              <a:avLst/>
              <a:gdLst/>
              <a:ahLst/>
              <a:cxnLst/>
              <a:rect l="l" t="t" r="r" b="b"/>
              <a:pathLst>
                <a:path w="1223" h="2733" extrusionOk="0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" name="Google Shape;4326;p64">
              <a:extLst>
                <a:ext uri="{FF2B5EF4-FFF2-40B4-BE49-F238E27FC236}">
                  <a16:creationId xmlns:a16="http://schemas.microsoft.com/office/drawing/2014/main" id="{77BF1106-F76E-4ED3-BDC9-48A0B2BB8372}"/>
                </a:ext>
              </a:extLst>
            </p:cNvPr>
            <p:cNvSpPr/>
            <p:nvPr/>
          </p:nvSpPr>
          <p:spPr>
            <a:xfrm>
              <a:off x="4427150" y="1168875"/>
              <a:ext cx="45825" cy="81650"/>
            </a:xfrm>
            <a:custGeom>
              <a:avLst/>
              <a:gdLst/>
              <a:ahLst/>
              <a:cxnLst/>
              <a:rect l="l" t="t" r="r" b="b"/>
              <a:pathLst>
                <a:path w="1833" h="3266" extrusionOk="0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" name="Google Shape;4327;p64">
              <a:extLst>
                <a:ext uri="{FF2B5EF4-FFF2-40B4-BE49-F238E27FC236}">
                  <a16:creationId xmlns:a16="http://schemas.microsoft.com/office/drawing/2014/main" id="{3C11F568-A7F3-4FA8-867F-04A156C4C895}"/>
                </a:ext>
              </a:extLst>
            </p:cNvPr>
            <p:cNvSpPr/>
            <p:nvPr/>
          </p:nvSpPr>
          <p:spPr>
            <a:xfrm>
              <a:off x="4885200" y="1781050"/>
              <a:ext cx="310225" cy="341175"/>
            </a:xfrm>
            <a:custGeom>
              <a:avLst/>
              <a:gdLst/>
              <a:ahLst/>
              <a:cxnLst/>
              <a:rect l="l" t="t" r="r" b="b"/>
              <a:pathLst>
                <a:path w="12409" h="13647" extrusionOk="0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" name="Google Shape;4328;p64">
              <a:extLst>
                <a:ext uri="{FF2B5EF4-FFF2-40B4-BE49-F238E27FC236}">
                  <a16:creationId xmlns:a16="http://schemas.microsoft.com/office/drawing/2014/main" id="{8F0E00AD-DB6F-4D0E-8211-FBF1E592D645}"/>
                </a:ext>
              </a:extLst>
            </p:cNvPr>
            <p:cNvSpPr/>
            <p:nvPr/>
          </p:nvSpPr>
          <p:spPr>
            <a:xfrm>
              <a:off x="4890025" y="1774300"/>
              <a:ext cx="281300" cy="353925"/>
            </a:xfrm>
            <a:custGeom>
              <a:avLst/>
              <a:gdLst/>
              <a:ahLst/>
              <a:cxnLst/>
              <a:rect l="l" t="t" r="r" b="b"/>
              <a:pathLst>
                <a:path w="11252" h="14157" extrusionOk="0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" name="Google Shape;4329;p64">
              <a:extLst>
                <a:ext uri="{FF2B5EF4-FFF2-40B4-BE49-F238E27FC236}">
                  <a16:creationId xmlns:a16="http://schemas.microsoft.com/office/drawing/2014/main" id="{3C80BF3E-BE61-44E7-B545-F6B75C498568}"/>
                </a:ext>
              </a:extLst>
            </p:cNvPr>
            <p:cNvSpPr/>
            <p:nvPr/>
          </p:nvSpPr>
          <p:spPr>
            <a:xfrm>
              <a:off x="5182550" y="2154725"/>
              <a:ext cx="605125" cy="595500"/>
            </a:xfrm>
            <a:custGeom>
              <a:avLst/>
              <a:gdLst/>
              <a:ahLst/>
              <a:cxnLst/>
              <a:rect l="l" t="t" r="r" b="b"/>
              <a:pathLst>
                <a:path w="24205" h="23820" extrusionOk="0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" name="Google Shape;4330;p64">
              <a:extLst>
                <a:ext uri="{FF2B5EF4-FFF2-40B4-BE49-F238E27FC236}">
                  <a16:creationId xmlns:a16="http://schemas.microsoft.com/office/drawing/2014/main" id="{BAD823D8-A513-40E7-917F-5B8A7AA6772D}"/>
                </a:ext>
              </a:extLst>
            </p:cNvPr>
            <p:cNvSpPr/>
            <p:nvPr/>
          </p:nvSpPr>
          <p:spPr>
            <a:xfrm>
              <a:off x="5175300" y="2147975"/>
              <a:ext cx="579425" cy="609275"/>
            </a:xfrm>
            <a:custGeom>
              <a:avLst/>
              <a:gdLst/>
              <a:ahLst/>
              <a:cxnLst/>
              <a:rect l="l" t="t" r="r" b="b"/>
              <a:pathLst>
                <a:path w="23177" h="24371" extrusionOk="0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" name="Google Shape;4331;p64">
              <a:extLst>
                <a:ext uri="{FF2B5EF4-FFF2-40B4-BE49-F238E27FC236}">
                  <a16:creationId xmlns:a16="http://schemas.microsoft.com/office/drawing/2014/main" id="{E4835F59-4AA7-43A5-9153-97D0ECFDF718}"/>
                </a:ext>
              </a:extLst>
            </p:cNvPr>
            <p:cNvSpPr/>
            <p:nvPr/>
          </p:nvSpPr>
          <p:spPr>
            <a:xfrm>
              <a:off x="5052350" y="1761925"/>
              <a:ext cx="615600" cy="969125"/>
            </a:xfrm>
            <a:custGeom>
              <a:avLst/>
              <a:gdLst/>
              <a:ahLst/>
              <a:cxnLst/>
              <a:rect l="l" t="t" r="r" b="b"/>
              <a:pathLst>
                <a:path w="24624" h="38765" extrusionOk="0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" name="Google Shape;4332;p64">
              <a:extLst>
                <a:ext uri="{FF2B5EF4-FFF2-40B4-BE49-F238E27FC236}">
                  <a16:creationId xmlns:a16="http://schemas.microsoft.com/office/drawing/2014/main" id="{32365455-D67B-4BC7-90AD-67BB2AE09D45}"/>
                </a:ext>
              </a:extLst>
            </p:cNvPr>
            <p:cNvSpPr/>
            <p:nvPr/>
          </p:nvSpPr>
          <p:spPr>
            <a:xfrm>
              <a:off x="5052350" y="1755325"/>
              <a:ext cx="604350" cy="982050"/>
            </a:xfrm>
            <a:custGeom>
              <a:avLst/>
              <a:gdLst/>
              <a:ahLst/>
              <a:cxnLst/>
              <a:rect l="l" t="t" r="r" b="b"/>
              <a:pathLst>
                <a:path w="24174" h="39282" extrusionOk="0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" name="Google Shape;4333;p64">
              <a:extLst>
                <a:ext uri="{FF2B5EF4-FFF2-40B4-BE49-F238E27FC236}">
                  <a16:creationId xmlns:a16="http://schemas.microsoft.com/office/drawing/2014/main" id="{A73CDB58-E908-49ED-BBED-F5F3D8AD8DD5}"/>
                </a:ext>
              </a:extLst>
            </p:cNvPr>
            <p:cNvSpPr/>
            <p:nvPr/>
          </p:nvSpPr>
          <p:spPr>
            <a:xfrm>
              <a:off x="5250050" y="1875925"/>
              <a:ext cx="257500" cy="356775"/>
            </a:xfrm>
            <a:custGeom>
              <a:avLst/>
              <a:gdLst/>
              <a:ahLst/>
              <a:cxnLst/>
              <a:rect l="l" t="t" r="r" b="b"/>
              <a:pathLst>
                <a:path w="10300" h="14271" extrusionOk="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1" name="Google Shape;4334;p64">
              <a:extLst>
                <a:ext uri="{FF2B5EF4-FFF2-40B4-BE49-F238E27FC236}">
                  <a16:creationId xmlns:a16="http://schemas.microsoft.com/office/drawing/2014/main" id="{391618F9-CCA3-4C2B-A8BE-CE1962F62EA7}"/>
                </a:ext>
              </a:extLst>
            </p:cNvPr>
            <p:cNvSpPr/>
            <p:nvPr/>
          </p:nvSpPr>
          <p:spPr>
            <a:xfrm>
              <a:off x="5246025" y="1869450"/>
              <a:ext cx="267625" cy="370475"/>
            </a:xfrm>
            <a:custGeom>
              <a:avLst/>
              <a:gdLst/>
              <a:ahLst/>
              <a:cxnLst/>
              <a:rect l="l" t="t" r="r" b="b"/>
              <a:pathLst>
                <a:path w="10705" h="14819" extrusionOk="0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2" name="Google Shape;4335;p64">
              <a:extLst>
                <a:ext uri="{FF2B5EF4-FFF2-40B4-BE49-F238E27FC236}">
                  <a16:creationId xmlns:a16="http://schemas.microsoft.com/office/drawing/2014/main" id="{CE526FFE-1DCB-42E0-A66B-2DCEE1EAA2ED}"/>
                </a:ext>
              </a:extLst>
            </p:cNvPr>
            <p:cNvSpPr/>
            <p:nvPr/>
          </p:nvSpPr>
          <p:spPr>
            <a:xfrm>
              <a:off x="5212275" y="1713975"/>
              <a:ext cx="317450" cy="378150"/>
            </a:xfrm>
            <a:custGeom>
              <a:avLst/>
              <a:gdLst/>
              <a:ahLst/>
              <a:cxnLst/>
              <a:rect l="l" t="t" r="r" b="b"/>
              <a:pathLst>
                <a:path w="12698" h="15126" extrusionOk="0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3" name="Google Shape;4336;p64">
              <a:extLst>
                <a:ext uri="{FF2B5EF4-FFF2-40B4-BE49-F238E27FC236}">
                  <a16:creationId xmlns:a16="http://schemas.microsoft.com/office/drawing/2014/main" id="{25DDBF68-835D-49C5-B014-CA366C97677F}"/>
                </a:ext>
              </a:extLst>
            </p:cNvPr>
            <p:cNvSpPr/>
            <p:nvPr/>
          </p:nvSpPr>
          <p:spPr>
            <a:xfrm>
              <a:off x="5209050" y="1707925"/>
              <a:ext cx="319075" cy="390575"/>
            </a:xfrm>
            <a:custGeom>
              <a:avLst/>
              <a:gdLst/>
              <a:ahLst/>
              <a:cxnLst/>
              <a:rect l="l" t="t" r="r" b="b"/>
              <a:pathLst>
                <a:path w="12763" h="15623" extrusionOk="0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4" name="Google Shape;4337;p64">
              <a:extLst>
                <a:ext uri="{FF2B5EF4-FFF2-40B4-BE49-F238E27FC236}">
                  <a16:creationId xmlns:a16="http://schemas.microsoft.com/office/drawing/2014/main" id="{9A97C2AB-C8B7-457D-8CCE-069A6423554E}"/>
                </a:ext>
              </a:extLst>
            </p:cNvPr>
            <p:cNvSpPr/>
            <p:nvPr/>
          </p:nvSpPr>
          <p:spPr>
            <a:xfrm>
              <a:off x="5222725" y="1583375"/>
              <a:ext cx="422725" cy="376150"/>
            </a:xfrm>
            <a:custGeom>
              <a:avLst/>
              <a:gdLst/>
              <a:ahLst/>
              <a:cxnLst/>
              <a:rect l="l" t="t" r="r" b="b"/>
              <a:pathLst>
                <a:path w="16909" h="15046" extrusionOk="0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5" name="Google Shape;4338;p64">
              <a:extLst>
                <a:ext uri="{FF2B5EF4-FFF2-40B4-BE49-F238E27FC236}">
                  <a16:creationId xmlns:a16="http://schemas.microsoft.com/office/drawing/2014/main" id="{202E09D0-AAF5-4F82-A395-3BBFA719CC9E}"/>
                </a:ext>
              </a:extLst>
            </p:cNvPr>
            <p:cNvSpPr/>
            <p:nvPr/>
          </p:nvSpPr>
          <p:spPr>
            <a:xfrm>
              <a:off x="5238000" y="1576925"/>
              <a:ext cx="392975" cy="388975"/>
            </a:xfrm>
            <a:custGeom>
              <a:avLst/>
              <a:gdLst/>
              <a:ahLst/>
              <a:cxnLst/>
              <a:rect l="l" t="t" r="r" b="b"/>
              <a:pathLst>
                <a:path w="15719" h="15559" extrusionOk="0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" name="Google Shape;4339;p64">
              <a:extLst>
                <a:ext uri="{FF2B5EF4-FFF2-40B4-BE49-F238E27FC236}">
                  <a16:creationId xmlns:a16="http://schemas.microsoft.com/office/drawing/2014/main" id="{006553F3-0AE2-41C8-A3E8-6A6EED322D8F}"/>
                </a:ext>
              </a:extLst>
            </p:cNvPr>
            <p:cNvSpPr/>
            <p:nvPr/>
          </p:nvSpPr>
          <p:spPr>
            <a:xfrm>
              <a:off x="5419600" y="1895500"/>
              <a:ext cx="86825" cy="87425"/>
            </a:xfrm>
            <a:custGeom>
              <a:avLst/>
              <a:gdLst/>
              <a:ahLst/>
              <a:cxnLst/>
              <a:rect l="l" t="t" r="r" b="b"/>
              <a:pathLst>
                <a:path w="3473" h="3497" extrusionOk="0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" name="Google Shape;4340;p64">
              <a:extLst>
                <a:ext uri="{FF2B5EF4-FFF2-40B4-BE49-F238E27FC236}">
                  <a16:creationId xmlns:a16="http://schemas.microsoft.com/office/drawing/2014/main" id="{51EC8B31-EF8F-4BC6-A00F-A27DBE207B55}"/>
                </a:ext>
              </a:extLst>
            </p:cNvPr>
            <p:cNvSpPr/>
            <p:nvPr/>
          </p:nvSpPr>
          <p:spPr>
            <a:xfrm>
              <a:off x="5411575" y="1888725"/>
              <a:ext cx="94050" cy="100475"/>
            </a:xfrm>
            <a:custGeom>
              <a:avLst/>
              <a:gdLst/>
              <a:ahLst/>
              <a:cxnLst/>
              <a:rect l="l" t="t" r="r" b="b"/>
              <a:pathLst>
                <a:path w="3762" h="4019" extrusionOk="0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" name="Google Shape;4341;p64">
              <a:extLst>
                <a:ext uri="{FF2B5EF4-FFF2-40B4-BE49-F238E27FC236}">
                  <a16:creationId xmlns:a16="http://schemas.microsoft.com/office/drawing/2014/main" id="{DE531BC8-D303-4C61-A7BD-4F8BA81DE649}"/>
                </a:ext>
              </a:extLst>
            </p:cNvPr>
            <p:cNvSpPr/>
            <p:nvPr/>
          </p:nvSpPr>
          <p:spPr>
            <a:xfrm>
              <a:off x="5255675" y="2098475"/>
              <a:ext cx="66725" cy="99675"/>
            </a:xfrm>
            <a:custGeom>
              <a:avLst/>
              <a:gdLst/>
              <a:ahLst/>
              <a:cxnLst/>
              <a:rect l="l" t="t" r="r" b="b"/>
              <a:pathLst>
                <a:path w="2669" h="3987" extrusionOk="0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" name="Google Shape;4342;p64">
              <a:extLst>
                <a:ext uri="{FF2B5EF4-FFF2-40B4-BE49-F238E27FC236}">
                  <a16:creationId xmlns:a16="http://schemas.microsoft.com/office/drawing/2014/main" id="{6C901E4A-8231-4240-AE4A-89D5E89A5AD3}"/>
                </a:ext>
              </a:extLst>
            </p:cNvPr>
            <p:cNvSpPr/>
            <p:nvPr/>
          </p:nvSpPr>
          <p:spPr>
            <a:xfrm>
              <a:off x="5248425" y="2091525"/>
              <a:ext cx="80400" cy="113050"/>
            </a:xfrm>
            <a:custGeom>
              <a:avLst/>
              <a:gdLst/>
              <a:ahLst/>
              <a:cxnLst/>
              <a:rect l="l" t="t" r="r" b="b"/>
              <a:pathLst>
                <a:path w="3216" h="4522" extrusionOk="0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0" name="Google Shape;4343;p64">
              <a:extLst>
                <a:ext uri="{FF2B5EF4-FFF2-40B4-BE49-F238E27FC236}">
                  <a16:creationId xmlns:a16="http://schemas.microsoft.com/office/drawing/2014/main" id="{D3B9D592-0B25-4119-953C-17DCE6C5623F}"/>
                </a:ext>
              </a:extLst>
            </p:cNvPr>
            <p:cNvSpPr/>
            <p:nvPr/>
          </p:nvSpPr>
          <p:spPr>
            <a:xfrm>
              <a:off x="4787175" y="3835075"/>
              <a:ext cx="1003450" cy="761950"/>
            </a:xfrm>
            <a:custGeom>
              <a:avLst/>
              <a:gdLst/>
              <a:ahLst/>
              <a:cxnLst/>
              <a:rect l="l" t="t" r="r" b="b"/>
              <a:pathLst>
                <a:path w="40138" h="30478" extrusionOk="0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" name="Google Shape;4344;p64">
              <a:extLst>
                <a:ext uri="{FF2B5EF4-FFF2-40B4-BE49-F238E27FC236}">
                  <a16:creationId xmlns:a16="http://schemas.microsoft.com/office/drawing/2014/main" id="{F74379F1-61DB-4888-AC43-8403F0EB607C}"/>
                </a:ext>
              </a:extLst>
            </p:cNvPr>
            <p:cNvSpPr/>
            <p:nvPr/>
          </p:nvSpPr>
          <p:spPr>
            <a:xfrm>
              <a:off x="4781550" y="3828650"/>
              <a:ext cx="1011750" cy="774700"/>
            </a:xfrm>
            <a:custGeom>
              <a:avLst/>
              <a:gdLst/>
              <a:ahLst/>
              <a:cxnLst/>
              <a:rect l="l" t="t" r="r" b="b"/>
              <a:pathLst>
                <a:path w="40470" h="30988" extrusionOk="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" name="Google Shape;4345;p64">
              <a:extLst>
                <a:ext uri="{FF2B5EF4-FFF2-40B4-BE49-F238E27FC236}">
                  <a16:creationId xmlns:a16="http://schemas.microsoft.com/office/drawing/2014/main" id="{9A7EE925-8D0D-40AE-9579-9B2D64A9DEE9}"/>
                </a:ext>
              </a:extLst>
            </p:cNvPr>
            <p:cNvSpPr/>
            <p:nvPr/>
          </p:nvSpPr>
          <p:spPr>
            <a:xfrm>
              <a:off x="5668725" y="3080325"/>
              <a:ext cx="325475" cy="881050"/>
            </a:xfrm>
            <a:custGeom>
              <a:avLst/>
              <a:gdLst/>
              <a:ahLst/>
              <a:cxnLst/>
              <a:rect l="l" t="t" r="r" b="b"/>
              <a:pathLst>
                <a:path w="13019" h="35242" extrusionOk="0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" name="Google Shape;4346;p64">
              <a:extLst>
                <a:ext uri="{FF2B5EF4-FFF2-40B4-BE49-F238E27FC236}">
                  <a16:creationId xmlns:a16="http://schemas.microsoft.com/office/drawing/2014/main" id="{8DE67C84-7316-4299-8CAA-A7DF51FD3A2F}"/>
                </a:ext>
              </a:extLst>
            </p:cNvPr>
            <p:cNvSpPr/>
            <p:nvPr/>
          </p:nvSpPr>
          <p:spPr>
            <a:xfrm>
              <a:off x="5664700" y="3073250"/>
              <a:ext cx="307000" cy="894450"/>
            </a:xfrm>
            <a:custGeom>
              <a:avLst/>
              <a:gdLst/>
              <a:ahLst/>
              <a:cxnLst/>
              <a:rect l="l" t="t" r="r" b="b"/>
              <a:pathLst>
                <a:path w="12280" h="35778" extrusionOk="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" name="Google Shape;4347;p64">
              <a:extLst>
                <a:ext uri="{FF2B5EF4-FFF2-40B4-BE49-F238E27FC236}">
                  <a16:creationId xmlns:a16="http://schemas.microsoft.com/office/drawing/2014/main" id="{999A6343-A34A-486B-B630-6EEBDEB79035}"/>
                </a:ext>
              </a:extLst>
            </p:cNvPr>
            <p:cNvSpPr/>
            <p:nvPr/>
          </p:nvSpPr>
          <p:spPr>
            <a:xfrm>
              <a:off x="4840200" y="3431675"/>
              <a:ext cx="838200" cy="676200"/>
            </a:xfrm>
            <a:custGeom>
              <a:avLst/>
              <a:gdLst/>
              <a:ahLst/>
              <a:cxnLst/>
              <a:rect l="l" t="t" r="r" b="b"/>
              <a:pathLst>
                <a:path w="33528" h="27048" extrusionOk="0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" name="Google Shape;4348;p64">
              <a:extLst>
                <a:ext uri="{FF2B5EF4-FFF2-40B4-BE49-F238E27FC236}">
                  <a16:creationId xmlns:a16="http://schemas.microsoft.com/office/drawing/2014/main" id="{4EC251EC-928C-4FDF-8620-A231A2AB5EEB}"/>
                </a:ext>
              </a:extLst>
            </p:cNvPr>
            <p:cNvSpPr/>
            <p:nvPr/>
          </p:nvSpPr>
          <p:spPr>
            <a:xfrm>
              <a:off x="4835375" y="3425250"/>
              <a:ext cx="849450" cy="689525"/>
            </a:xfrm>
            <a:custGeom>
              <a:avLst/>
              <a:gdLst/>
              <a:ahLst/>
              <a:cxnLst/>
              <a:rect l="l" t="t" r="r" b="b"/>
              <a:pathLst>
                <a:path w="33978" h="27581" extrusionOk="0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" name="Google Shape;4349;p64">
              <a:extLst>
                <a:ext uri="{FF2B5EF4-FFF2-40B4-BE49-F238E27FC236}">
                  <a16:creationId xmlns:a16="http://schemas.microsoft.com/office/drawing/2014/main" id="{323093AF-5466-4962-9EB3-9B456B994CE4}"/>
                </a:ext>
              </a:extLst>
            </p:cNvPr>
            <p:cNvSpPr/>
            <p:nvPr/>
          </p:nvSpPr>
          <p:spPr>
            <a:xfrm>
              <a:off x="4808050" y="3370700"/>
              <a:ext cx="836600" cy="657375"/>
            </a:xfrm>
            <a:custGeom>
              <a:avLst/>
              <a:gdLst/>
              <a:ahLst/>
              <a:cxnLst/>
              <a:rect l="l" t="t" r="r" b="b"/>
              <a:pathLst>
                <a:path w="33464" h="26295" extrusionOk="0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7" name="Google Shape;4350;p64">
              <a:extLst>
                <a:ext uri="{FF2B5EF4-FFF2-40B4-BE49-F238E27FC236}">
                  <a16:creationId xmlns:a16="http://schemas.microsoft.com/office/drawing/2014/main" id="{33B9F887-E52C-4400-A21C-65C1C9FD8D04}"/>
                </a:ext>
              </a:extLst>
            </p:cNvPr>
            <p:cNvSpPr/>
            <p:nvPr/>
          </p:nvSpPr>
          <p:spPr>
            <a:xfrm>
              <a:off x="4800825" y="3363350"/>
              <a:ext cx="850250" cy="671050"/>
            </a:xfrm>
            <a:custGeom>
              <a:avLst/>
              <a:gdLst/>
              <a:ahLst/>
              <a:cxnLst/>
              <a:rect l="l" t="t" r="r" b="b"/>
              <a:pathLst>
                <a:path w="34010" h="26842" extrusionOk="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8" name="Google Shape;4351;p64">
              <a:extLst>
                <a:ext uri="{FF2B5EF4-FFF2-40B4-BE49-F238E27FC236}">
                  <a16:creationId xmlns:a16="http://schemas.microsoft.com/office/drawing/2014/main" id="{F63168C8-46A4-4CF1-84DE-235AD0947842}"/>
                </a:ext>
              </a:extLst>
            </p:cNvPr>
            <p:cNvSpPr/>
            <p:nvPr/>
          </p:nvSpPr>
          <p:spPr>
            <a:xfrm>
              <a:off x="2458300" y="196667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9" name="Google Shape;4352;p64">
              <a:extLst>
                <a:ext uri="{FF2B5EF4-FFF2-40B4-BE49-F238E27FC236}">
                  <a16:creationId xmlns:a16="http://schemas.microsoft.com/office/drawing/2014/main" id="{95BDE450-361B-47C8-B621-D6E538F7D3C5}"/>
                </a:ext>
              </a:extLst>
            </p:cNvPr>
            <p:cNvSpPr/>
            <p:nvPr/>
          </p:nvSpPr>
          <p:spPr>
            <a:xfrm>
              <a:off x="2451875" y="1960250"/>
              <a:ext cx="3020000" cy="2336925"/>
            </a:xfrm>
            <a:custGeom>
              <a:avLst/>
              <a:gdLst/>
              <a:ahLst/>
              <a:cxnLst/>
              <a:rect l="l" t="t" r="r" b="b"/>
              <a:pathLst>
                <a:path w="120800" h="93477" extrusionOk="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0" name="Google Shape;4353;p64">
              <a:extLst>
                <a:ext uri="{FF2B5EF4-FFF2-40B4-BE49-F238E27FC236}">
                  <a16:creationId xmlns:a16="http://schemas.microsoft.com/office/drawing/2014/main" id="{8F393A8E-C310-4269-BDC3-D78ED26F9E23}"/>
                </a:ext>
              </a:extLst>
            </p:cNvPr>
            <p:cNvSpPr/>
            <p:nvPr/>
          </p:nvSpPr>
          <p:spPr>
            <a:xfrm>
              <a:off x="2458300" y="193212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1" name="Google Shape;4354;p64">
              <a:extLst>
                <a:ext uri="{FF2B5EF4-FFF2-40B4-BE49-F238E27FC236}">
                  <a16:creationId xmlns:a16="http://schemas.microsoft.com/office/drawing/2014/main" id="{615BA917-A14B-42C9-8D47-10B3E61301DB}"/>
                </a:ext>
              </a:extLst>
            </p:cNvPr>
            <p:cNvSpPr/>
            <p:nvPr/>
          </p:nvSpPr>
          <p:spPr>
            <a:xfrm>
              <a:off x="2451875" y="1924900"/>
              <a:ext cx="3020000" cy="2337725"/>
            </a:xfrm>
            <a:custGeom>
              <a:avLst/>
              <a:gdLst/>
              <a:ahLst/>
              <a:cxnLst/>
              <a:rect l="l" t="t" r="r" b="b"/>
              <a:pathLst>
                <a:path w="120800" h="93509" extrusionOk="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2" name="Google Shape;4355;p64">
              <a:extLst>
                <a:ext uri="{FF2B5EF4-FFF2-40B4-BE49-F238E27FC236}">
                  <a16:creationId xmlns:a16="http://schemas.microsoft.com/office/drawing/2014/main" id="{C0B45FE8-30DA-4D11-AE3F-3BC084729D6D}"/>
                </a:ext>
              </a:extLst>
            </p:cNvPr>
            <p:cNvSpPr/>
            <p:nvPr/>
          </p:nvSpPr>
          <p:spPr>
            <a:xfrm>
              <a:off x="4364475" y="2379750"/>
              <a:ext cx="532800" cy="452450"/>
            </a:xfrm>
            <a:custGeom>
              <a:avLst/>
              <a:gdLst/>
              <a:ahLst/>
              <a:cxnLst/>
              <a:rect l="l" t="t" r="r" b="b"/>
              <a:pathLst>
                <a:path w="21312" h="18098" extrusionOk="0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3" name="Google Shape;4356;p64">
              <a:extLst>
                <a:ext uri="{FF2B5EF4-FFF2-40B4-BE49-F238E27FC236}">
                  <a16:creationId xmlns:a16="http://schemas.microsoft.com/office/drawing/2014/main" id="{9C240675-8276-42DC-8153-327290885F92}"/>
                </a:ext>
              </a:extLst>
            </p:cNvPr>
            <p:cNvSpPr/>
            <p:nvPr/>
          </p:nvSpPr>
          <p:spPr>
            <a:xfrm>
              <a:off x="4358025" y="2373275"/>
              <a:ext cx="546500" cy="465200"/>
            </a:xfrm>
            <a:custGeom>
              <a:avLst/>
              <a:gdLst/>
              <a:ahLst/>
              <a:cxnLst/>
              <a:rect l="l" t="t" r="r" b="b"/>
              <a:pathLst>
                <a:path w="21860" h="18608" extrusionOk="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4" name="Google Shape;4357;p64">
              <a:extLst>
                <a:ext uri="{FF2B5EF4-FFF2-40B4-BE49-F238E27FC236}">
                  <a16:creationId xmlns:a16="http://schemas.microsoft.com/office/drawing/2014/main" id="{A514AD6E-8299-493D-A45C-854F123039A8}"/>
                </a:ext>
              </a:extLst>
            </p:cNvPr>
            <p:cNvSpPr/>
            <p:nvPr/>
          </p:nvSpPr>
          <p:spPr>
            <a:xfrm>
              <a:off x="3363175" y="2398225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5" name="Google Shape;4358;p64">
              <a:extLst>
                <a:ext uri="{FF2B5EF4-FFF2-40B4-BE49-F238E27FC236}">
                  <a16:creationId xmlns:a16="http://schemas.microsoft.com/office/drawing/2014/main" id="{5C3DB702-3E2D-4E10-BC8E-AE95B54A1A51}"/>
                </a:ext>
              </a:extLst>
            </p:cNvPr>
            <p:cNvSpPr/>
            <p:nvPr/>
          </p:nvSpPr>
          <p:spPr>
            <a:xfrm>
              <a:off x="3355925" y="2391725"/>
              <a:ext cx="611575" cy="512250"/>
            </a:xfrm>
            <a:custGeom>
              <a:avLst/>
              <a:gdLst/>
              <a:ahLst/>
              <a:cxnLst/>
              <a:rect l="l" t="t" r="r" b="b"/>
              <a:pathLst>
                <a:path w="24463" h="20490" extrusionOk="0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6" name="Google Shape;4359;p64">
              <a:extLst>
                <a:ext uri="{FF2B5EF4-FFF2-40B4-BE49-F238E27FC236}">
                  <a16:creationId xmlns:a16="http://schemas.microsoft.com/office/drawing/2014/main" id="{B057E9CA-C647-425F-9C99-66AF0874264F}"/>
                </a:ext>
              </a:extLst>
            </p:cNvPr>
            <p:cNvSpPr/>
            <p:nvPr/>
          </p:nvSpPr>
          <p:spPr>
            <a:xfrm>
              <a:off x="3836500" y="2737350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7" name="Google Shape;4360;p64">
              <a:extLst>
                <a:ext uri="{FF2B5EF4-FFF2-40B4-BE49-F238E27FC236}">
                  <a16:creationId xmlns:a16="http://schemas.microsoft.com/office/drawing/2014/main" id="{27DBCCF9-BEEC-47A2-B344-9A94DF220116}"/>
                </a:ext>
              </a:extLst>
            </p:cNvPr>
            <p:cNvSpPr/>
            <p:nvPr/>
          </p:nvSpPr>
          <p:spPr>
            <a:xfrm>
              <a:off x="3829250" y="2730850"/>
              <a:ext cx="610775" cy="512650"/>
            </a:xfrm>
            <a:custGeom>
              <a:avLst/>
              <a:gdLst/>
              <a:ahLst/>
              <a:cxnLst/>
              <a:rect l="l" t="t" r="r" b="b"/>
              <a:pathLst>
                <a:path w="24431" h="20506" extrusionOk="0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8" name="Google Shape;4361;p64">
              <a:extLst>
                <a:ext uri="{FF2B5EF4-FFF2-40B4-BE49-F238E27FC236}">
                  <a16:creationId xmlns:a16="http://schemas.microsoft.com/office/drawing/2014/main" id="{1902C530-069F-4B11-B808-33F1C14D7CC3}"/>
                </a:ext>
              </a:extLst>
            </p:cNvPr>
            <p:cNvSpPr/>
            <p:nvPr/>
          </p:nvSpPr>
          <p:spPr>
            <a:xfrm>
              <a:off x="3777025" y="2762250"/>
              <a:ext cx="564975" cy="483800"/>
            </a:xfrm>
            <a:custGeom>
              <a:avLst/>
              <a:gdLst/>
              <a:ahLst/>
              <a:cxnLst/>
              <a:rect l="l" t="t" r="r" b="b"/>
              <a:pathLst>
                <a:path w="22599" h="19352" extrusionOk="0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9" name="Google Shape;4362;p64">
              <a:extLst>
                <a:ext uri="{FF2B5EF4-FFF2-40B4-BE49-F238E27FC236}">
                  <a16:creationId xmlns:a16="http://schemas.microsoft.com/office/drawing/2014/main" id="{7F482CC7-53B9-462B-AF9E-11C8CCF3C0B8}"/>
                </a:ext>
              </a:extLst>
            </p:cNvPr>
            <p:cNvSpPr/>
            <p:nvPr/>
          </p:nvSpPr>
          <p:spPr>
            <a:xfrm>
              <a:off x="3770600" y="2755525"/>
              <a:ext cx="577825" cy="497600"/>
            </a:xfrm>
            <a:custGeom>
              <a:avLst/>
              <a:gdLst/>
              <a:ahLst/>
              <a:cxnLst/>
              <a:rect l="l" t="t" r="r" b="b"/>
              <a:pathLst>
                <a:path w="23113" h="19904" extrusionOk="0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0" name="Google Shape;4363;p64">
              <a:extLst>
                <a:ext uri="{FF2B5EF4-FFF2-40B4-BE49-F238E27FC236}">
                  <a16:creationId xmlns:a16="http://schemas.microsoft.com/office/drawing/2014/main" id="{DB42DA62-A61A-4C24-8BF9-091B7999D627}"/>
                </a:ext>
              </a:extLst>
            </p:cNvPr>
            <p:cNvSpPr/>
            <p:nvPr/>
          </p:nvSpPr>
          <p:spPr>
            <a:xfrm>
              <a:off x="3632675" y="2195225"/>
              <a:ext cx="140350" cy="44725"/>
            </a:xfrm>
            <a:custGeom>
              <a:avLst/>
              <a:gdLst/>
              <a:ahLst/>
              <a:cxnLst/>
              <a:rect l="l" t="t" r="r" b="b"/>
              <a:pathLst>
                <a:path w="5614" h="1789" extrusionOk="0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1" name="Google Shape;4364;p64">
              <a:extLst>
                <a:ext uri="{FF2B5EF4-FFF2-40B4-BE49-F238E27FC236}">
                  <a16:creationId xmlns:a16="http://schemas.microsoft.com/office/drawing/2014/main" id="{1149DC0B-90BF-4D59-B637-6F1B38D70669}"/>
                </a:ext>
              </a:extLst>
            </p:cNvPr>
            <p:cNvSpPr/>
            <p:nvPr/>
          </p:nvSpPr>
          <p:spPr>
            <a:xfrm>
              <a:off x="3641225" y="2188475"/>
              <a:ext cx="139050" cy="57900"/>
            </a:xfrm>
            <a:custGeom>
              <a:avLst/>
              <a:gdLst/>
              <a:ahLst/>
              <a:cxnLst/>
              <a:rect l="l" t="t" r="r" b="b"/>
              <a:pathLst>
                <a:path w="5562" h="2316" extrusionOk="0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2" name="Google Shape;4365;p64">
              <a:extLst>
                <a:ext uri="{FF2B5EF4-FFF2-40B4-BE49-F238E27FC236}">
                  <a16:creationId xmlns:a16="http://schemas.microsoft.com/office/drawing/2014/main" id="{5B77626A-331B-4401-8C0C-3FECA34F712F}"/>
                </a:ext>
              </a:extLst>
            </p:cNvPr>
            <p:cNvSpPr/>
            <p:nvPr/>
          </p:nvSpPr>
          <p:spPr>
            <a:xfrm>
              <a:off x="3140575" y="1556850"/>
              <a:ext cx="648525" cy="757200"/>
            </a:xfrm>
            <a:custGeom>
              <a:avLst/>
              <a:gdLst/>
              <a:ahLst/>
              <a:cxnLst/>
              <a:rect l="l" t="t" r="r" b="b"/>
              <a:pathLst>
                <a:path w="25941" h="30288" extrusionOk="0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3" name="Google Shape;4366;p64">
              <a:extLst>
                <a:ext uri="{FF2B5EF4-FFF2-40B4-BE49-F238E27FC236}">
                  <a16:creationId xmlns:a16="http://schemas.microsoft.com/office/drawing/2014/main" id="{77EC87B1-4D77-406C-B5FC-172B8192B417}"/>
                </a:ext>
              </a:extLst>
            </p:cNvPr>
            <p:cNvSpPr/>
            <p:nvPr/>
          </p:nvSpPr>
          <p:spPr>
            <a:xfrm>
              <a:off x="3150200" y="1550200"/>
              <a:ext cx="635700" cy="770900"/>
            </a:xfrm>
            <a:custGeom>
              <a:avLst/>
              <a:gdLst/>
              <a:ahLst/>
              <a:cxnLst/>
              <a:rect l="l" t="t" r="r" b="b"/>
              <a:pathLst>
                <a:path w="25428" h="30836" extrusionOk="0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4" name="Google Shape;4367;p64">
              <a:extLst>
                <a:ext uri="{FF2B5EF4-FFF2-40B4-BE49-F238E27FC236}">
                  <a16:creationId xmlns:a16="http://schemas.microsoft.com/office/drawing/2014/main" id="{AE50C45C-E3F4-4273-AD44-141E2C341A77}"/>
                </a:ext>
              </a:extLst>
            </p:cNvPr>
            <p:cNvSpPr/>
            <p:nvPr/>
          </p:nvSpPr>
          <p:spPr>
            <a:xfrm>
              <a:off x="3475675" y="2192500"/>
              <a:ext cx="313425" cy="121550"/>
            </a:xfrm>
            <a:custGeom>
              <a:avLst/>
              <a:gdLst/>
              <a:ahLst/>
              <a:cxnLst/>
              <a:rect l="l" t="t" r="r" b="b"/>
              <a:pathLst>
                <a:path w="12537" h="4862" extrusionOk="0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5" name="Google Shape;4368;p64">
              <a:extLst>
                <a:ext uri="{FF2B5EF4-FFF2-40B4-BE49-F238E27FC236}">
                  <a16:creationId xmlns:a16="http://schemas.microsoft.com/office/drawing/2014/main" id="{ED8CB04B-3470-41A8-896D-6CDFD75766EE}"/>
                </a:ext>
              </a:extLst>
            </p:cNvPr>
            <p:cNvSpPr/>
            <p:nvPr/>
          </p:nvSpPr>
          <p:spPr>
            <a:xfrm>
              <a:off x="3469250" y="2185675"/>
              <a:ext cx="316650" cy="135425"/>
            </a:xfrm>
            <a:custGeom>
              <a:avLst/>
              <a:gdLst/>
              <a:ahLst/>
              <a:cxnLst/>
              <a:rect l="l" t="t" r="r" b="b"/>
              <a:pathLst>
                <a:path w="12666" h="5417" extrusionOk="0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6" name="Google Shape;4369;p64">
              <a:extLst>
                <a:ext uri="{FF2B5EF4-FFF2-40B4-BE49-F238E27FC236}">
                  <a16:creationId xmlns:a16="http://schemas.microsoft.com/office/drawing/2014/main" id="{DFC5A973-198E-470D-BE0C-D2E0CF464259}"/>
                </a:ext>
              </a:extLst>
            </p:cNvPr>
            <p:cNvSpPr/>
            <p:nvPr/>
          </p:nvSpPr>
          <p:spPr>
            <a:xfrm>
              <a:off x="2555550" y="1784050"/>
              <a:ext cx="278875" cy="381950"/>
            </a:xfrm>
            <a:custGeom>
              <a:avLst/>
              <a:gdLst/>
              <a:ahLst/>
              <a:cxnLst/>
              <a:rect l="l" t="t" r="r" b="b"/>
              <a:pathLst>
                <a:path w="11155" h="15278" extrusionOk="0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7" name="Google Shape;4370;p64">
              <a:extLst>
                <a:ext uri="{FF2B5EF4-FFF2-40B4-BE49-F238E27FC236}">
                  <a16:creationId xmlns:a16="http://schemas.microsoft.com/office/drawing/2014/main" id="{8F9A1923-65C5-48D1-9C64-EAD290F2B032}"/>
                </a:ext>
              </a:extLst>
            </p:cNvPr>
            <p:cNvSpPr/>
            <p:nvPr/>
          </p:nvSpPr>
          <p:spPr>
            <a:xfrm>
              <a:off x="2553125" y="1777025"/>
              <a:ext cx="278875" cy="396200"/>
            </a:xfrm>
            <a:custGeom>
              <a:avLst/>
              <a:gdLst/>
              <a:ahLst/>
              <a:cxnLst/>
              <a:rect l="l" t="t" r="r" b="b"/>
              <a:pathLst>
                <a:path w="11155" h="15848" extrusionOk="0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8" name="Google Shape;4371;p64">
              <a:extLst>
                <a:ext uri="{FF2B5EF4-FFF2-40B4-BE49-F238E27FC236}">
                  <a16:creationId xmlns:a16="http://schemas.microsoft.com/office/drawing/2014/main" id="{4FC32DD7-0C12-466E-AB8C-39B31CB1FBFA}"/>
                </a:ext>
              </a:extLst>
            </p:cNvPr>
            <p:cNvSpPr/>
            <p:nvPr/>
          </p:nvSpPr>
          <p:spPr>
            <a:xfrm>
              <a:off x="2599750" y="1732350"/>
              <a:ext cx="225025" cy="346875"/>
            </a:xfrm>
            <a:custGeom>
              <a:avLst/>
              <a:gdLst/>
              <a:ahLst/>
              <a:cxnLst/>
              <a:rect l="l" t="t" r="r" b="b"/>
              <a:pathLst>
                <a:path w="9001" h="13875" extrusionOk="0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9" name="Google Shape;4372;p64">
              <a:extLst>
                <a:ext uri="{FF2B5EF4-FFF2-40B4-BE49-F238E27FC236}">
                  <a16:creationId xmlns:a16="http://schemas.microsoft.com/office/drawing/2014/main" id="{8F32CE49-E698-42D1-AFE3-31C406658F50}"/>
                </a:ext>
              </a:extLst>
            </p:cNvPr>
            <p:cNvSpPr/>
            <p:nvPr/>
          </p:nvSpPr>
          <p:spPr>
            <a:xfrm>
              <a:off x="2598925" y="1725600"/>
              <a:ext cx="224250" cy="360350"/>
            </a:xfrm>
            <a:custGeom>
              <a:avLst/>
              <a:gdLst/>
              <a:ahLst/>
              <a:cxnLst/>
              <a:rect l="l" t="t" r="r" b="b"/>
              <a:pathLst>
                <a:path w="8970" h="14414" extrusionOk="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0" name="Google Shape;4373;p64">
              <a:extLst>
                <a:ext uri="{FF2B5EF4-FFF2-40B4-BE49-F238E27FC236}">
                  <a16:creationId xmlns:a16="http://schemas.microsoft.com/office/drawing/2014/main" id="{D27A75A2-BA4C-455E-A52F-C7638FF9F152}"/>
                </a:ext>
              </a:extLst>
            </p:cNvPr>
            <p:cNvSpPr/>
            <p:nvPr/>
          </p:nvSpPr>
          <p:spPr>
            <a:xfrm>
              <a:off x="2517775" y="1419200"/>
              <a:ext cx="483000" cy="427600"/>
            </a:xfrm>
            <a:custGeom>
              <a:avLst/>
              <a:gdLst/>
              <a:ahLst/>
              <a:cxnLst/>
              <a:rect l="l" t="t" r="r" b="b"/>
              <a:pathLst>
                <a:path w="19320" h="17104" extrusionOk="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1" name="Google Shape;4374;p64">
              <a:extLst>
                <a:ext uri="{FF2B5EF4-FFF2-40B4-BE49-F238E27FC236}">
                  <a16:creationId xmlns:a16="http://schemas.microsoft.com/office/drawing/2014/main" id="{AE4282CB-ECA7-4250-BE80-FDDCB92588B7}"/>
                </a:ext>
              </a:extLst>
            </p:cNvPr>
            <p:cNvSpPr/>
            <p:nvPr/>
          </p:nvSpPr>
          <p:spPr>
            <a:xfrm>
              <a:off x="2521800" y="1412200"/>
              <a:ext cx="474950" cy="441200"/>
            </a:xfrm>
            <a:custGeom>
              <a:avLst/>
              <a:gdLst/>
              <a:ahLst/>
              <a:cxnLst/>
              <a:rect l="l" t="t" r="r" b="b"/>
              <a:pathLst>
                <a:path w="18998" h="17648" extrusionOk="0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2" name="Google Shape;4375;p64">
              <a:extLst>
                <a:ext uri="{FF2B5EF4-FFF2-40B4-BE49-F238E27FC236}">
                  <a16:creationId xmlns:a16="http://schemas.microsoft.com/office/drawing/2014/main" id="{171D3B6B-EA2E-47C4-A6F0-010C311A19F0}"/>
                </a:ext>
              </a:extLst>
            </p:cNvPr>
            <p:cNvSpPr/>
            <p:nvPr/>
          </p:nvSpPr>
          <p:spPr>
            <a:xfrm>
              <a:off x="2647575" y="1608275"/>
              <a:ext cx="315425" cy="350275"/>
            </a:xfrm>
            <a:custGeom>
              <a:avLst/>
              <a:gdLst/>
              <a:ahLst/>
              <a:cxnLst/>
              <a:rect l="l" t="t" r="r" b="b"/>
              <a:pathLst>
                <a:path w="12617" h="14011" extrusionOk="0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Google Shape;4376;p64">
              <a:extLst>
                <a:ext uri="{FF2B5EF4-FFF2-40B4-BE49-F238E27FC236}">
                  <a16:creationId xmlns:a16="http://schemas.microsoft.com/office/drawing/2014/main" id="{A18BD5A4-3C69-4F10-A2C8-1B2637448DE0}"/>
                </a:ext>
              </a:extLst>
            </p:cNvPr>
            <p:cNvSpPr/>
            <p:nvPr/>
          </p:nvSpPr>
          <p:spPr>
            <a:xfrm>
              <a:off x="2652775" y="1601625"/>
              <a:ext cx="312625" cy="363475"/>
            </a:xfrm>
            <a:custGeom>
              <a:avLst/>
              <a:gdLst/>
              <a:ahLst/>
              <a:cxnLst/>
              <a:rect l="l" t="t" r="r" b="b"/>
              <a:pathLst>
                <a:path w="12505" h="14539" extrusionOk="0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4" name="Google Shape;4377;p64">
              <a:extLst>
                <a:ext uri="{FF2B5EF4-FFF2-40B4-BE49-F238E27FC236}">
                  <a16:creationId xmlns:a16="http://schemas.microsoft.com/office/drawing/2014/main" id="{1CCAE61A-1099-4E48-8B7A-C18638229C3E}"/>
                </a:ext>
              </a:extLst>
            </p:cNvPr>
            <p:cNvSpPr/>
            <p:nvPr/>
          </p:nvSpPr>
          <p:spPr>
            <a:xfrm>
              <a:off x="2962975" y="1971500"/>
              <a:ext cx="295750" cy="594125"/>
            </a:xfrm>
            <a:custGeom>
              <a:avLst/>
              <a:gdLst/>
              <a:ahLst/>
              <a:cxnLst/>
              <a:rect l="l" t="t" r="r" b="b"/>
              <a:pathLst>
                <a:path w="11830" h="23765" extrusionOk="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5" name="Google Shape;4378;p64">
              <a:extLst>
                <a:ext uri="{FF2B5EF4-FFF2-40B4-BE49-F238E27FC236}">
                  <a16:creationId xmlns:a16="http://schemas.microsoft.com/office/drawing/2014/main" id="{C88178D0-21E7-4745-9FCF-9B016B3EC927}"/>
                </a:ext>
              </a:extLst>
            </p:cNvPr>
            <p:cNvSpPr/>
            <p:nvPr/>
          </p:nvSpPr>
          <p:spPr>
            <a:xfrm>
              <a:off x="2955750" y="1964925"/>
              <a:ext cx="305375" cy="607700"/>
            </a:xfrm>
            <a:custGeom>
              <a:avLst/>
              <a:gdLst/>
              <a:ahLst/>
              <a:cxnLst/>
              <a:rect l="l" t="t" r="r" b="b"/>
              <a:pathLst>
                <a:path w="12215" h="24308" extrusionOk="0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Google Shape;4379;p64">
              <a:extLst>
                <a:ext uri="{FF2B5EF4-FFF2-40B4-BE49-F238E27FC236}">
                  <a16:creationId xmlns:a16="http://schemas.microsoft.com/office/drawing/2014/main" id="{18E0ED98-AA56-44AB-9030-13E39B0F21C3}"/>
                </a:ext>
              </a:extLst>
            </p:cNvPr>
            <p:cNvSpPr/>
            <p:nvPr/>
          </p:nvSpPr>
          <p:spPr>
            <a:xfrm>
              <a:off x="3105200" y="2303400"/>
              <a:ext cx="153525" cy="262225"/>
            </a:xfrm>
            <a:custGeom>
              <a:avLst/>
              <a:gdLst/>
              <a:ahLst/>
              <a:cxnLst/>
              <a:rect l="l" t="t" r="r" b="b"/>
              <a:pathLst>
                <a:path w="6141" h="10489" extrusionOk="0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7" name="Google Shape;4380;p64">
              <a:extLst>
                <a:ext uri="{FF2B5EF4-FFF2-40B4-BE49-F238E27FC236}">
                  <a16:creationId xmlns:a16="http://schemas.microsoft.com/office/drawing/2014/main" id="{288238BC-2187-4C92-93D8-0E6A181BC05C}"/>
                </a:ext>
              </a:extLst>
            </p:cNvPr>
            <p:cNvSpPr/>
            <p:nvPr/>
          </p:nvSpPr>
          <p:spPr>
            <a:xfrm>
              <a:off x="3097975" y="2296750"/>
              <a:ext cx="163150" cy="275875"/>
            </a:xfrm>
            <a:custGeom>
              <a:avLst/>
              <a:gdLst/>
              <a:ahLst/>
              <a:cxnLst/>
              <a:rect l="l" t="t" r="r" b="b"/>
              <a:pathLst>
                <a:path w="6526" h="11035" extrusionOk="0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Google Shape;4381;p64">
              <a:extLst>
                <a:ext uri="{FF2B5EF4-FFF2-40B4-BE49-F238E27FC236}">
                  <a16:creationId xmlns:a16="http://schemas.microsoft.com/office/drawing/2014/main" id="{A23BD8B6-23F8-4CCA-871F-21ED94EAEED0}"/>
                </a:ext>
              </a:extLst>
            </p:cNvPr>
            <p:cNvSpPr/>
            <p:nvPr/>
          </p:nvSpPr>
          <p:spPr>
            <a:xfrm>
              <a:off x="2323300" y="1964275"/>
              <a:ext cx="961150" cy="862825"/>
            </a:xfrm>
            <a:custGeom>
              <a:avLst/>
              <a:gdLst/>
              <a:ahLst/>
              <a:cxnLst/>
              <a:rect l="l" t="t" r="r" b="b"/>
              <a:pathLst>
                <a:path w="38446" h="34513" extrusionOk="0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9" name="Google Shape;4382;p64">
              <a:extLst>
                <a:ext uri="{FF2B5EF4-FFF2-40B4-BE49-F238E27FC236}">
                  <a16:creationId xmlns:a16="http://schemas.microsoft.com/office/drawing/2014/main" id="{13DB4DD8-5BAF-448B-A558-0DCC25DCBB5A}"/>
                </a:ext>
              </a:extLst>
            </p:cNvPr>
            <p:cNvSpPr/>
            <p:nvPr/>
          </p:nvSpPr>
          <p:spPr>
            <a:xfrm>
              <a:off x="2329725" y="1957850"/>
              <a:ext cx="951500" cy="875950"/>
            </a:xfrm>
            <a:custGeom>
              <a:avLst/>
              <a:gdLst/>
              <a:ahLst/>
              <a:cxnLst/>
              <a:rect l="l" t="t" r="r" b="b"/>
              <a:pathLst>
                <a:path w="38060" h="35038" extrusionOk="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0" name="Google Shape;4383;p64">
              <a:extLst>
                <a:ext uri="{FF2B5EF4-FFF2-40B4-BE49-F238E27FC236}">
                  <a16:creationId xmlns:a16="http://schemas.microsoft.com/office/drawing/2014/main" id="{70493719-A161-4D92-ADE8-3F18FC344B1F}"/>
                </a:ext>
              </a:extLst>
            </p:cNvPr>
            <p:cNvSpPr/>
            <p:nvPr/>
          </p:nvSpPr>
          <p:spPr>
            <a:xfrm>
              <a:off x="3009575" y="2539650"/>
              <a:ext cx="274875" cy="206550"/>
            </a:xfrm>
            <a:custGeom>
              <a:avLst/>
              <a:gdLst/>
              <a:ahLst/>
              <a:cxnLst/>
              <a:rect l="l" t="t" r="r" b="b"/>
              <a:pathLst>
                <a:path w="10995" h="8262" extrusionOk="0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1" name="Google Shape;4384;p64">
              <a:extLst>
                <a:ext uri="{FF2B5EF4-FFF2-40B4-BE49-F238E27FC236}">
                  <a16:creationId xmlns:a16="http://schemas.microsoft.com/office/drawing/2014/main" id="{EC7E9FF0-54DA-46C1-BC45-D14AA90BCB05}"/>
                </a:ext>
              </a:extLst>
            </p:cNvPr>
            <p:cNvSpPr/>
            <p:nvPr/>
          </p:nvSpPr>
          <p:spPr>
            <a:xfrm>
              <a:off x="3002350" y="2533225"/>
              <a:ext cx="278875" cy="219750"/>
            </a:xfrm>
            <a:custGeom>
              <a:avLst/>
              <a:gdLst/>
              <a:ahLst/>
              <a:cxnLst/>
              <a:rect l="l" t="t" r="r" b="b"/>
              <a:pathLst>
                <a:path w="11155" h="8790" extrusionOk="0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2" name="Google Shape;4385;p64">
              <a:extLst>
                <a:ext uri="{FF2B5EF4-FFF2-40B4-BE49-F238E27FC236}">
                  <a16:creationId xmlns:a16="http://schemas.microsoft.com/office/drawing/2014/main" id="{93707AD9-CB60-4B44-9F42-7720DED51507}"/>
                </a:ext>
              </a:extLst>
            </p:cNvPr>
            <p:cNvSpPr/>
            <p:nvPr/>
          </p:nvSpPr>
          <p:spPr>
            <a:xfrm>
              <a:off x="3041725" y="2911725"/>
              <a:ext cx="238700" cy="81200"/>
            </a:xfrm>
            <a:custGeom>
              <a:avLst/>
              <a:gdLst/>
              <a:ahLst/>
              <a:cxnLst/>
              <a:rect l="l" t="t" r="r" b="b"/>
              <a:pathLst>
                <a:path w="9548" h="3248" extrusionOk="0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3" name="Google Shape;4386;p64">
              <a:extLst>
                <a:ext uri="{FF2B5EF4-FFF2-40B4-BE49-F238E27FC236}">
                  <a16:creationId xmlns:a16="http://schemas.microsoft.com/office/drawing/2014/main" id="{51410986-7409-4940-A58A-39E8A8D19B2B}"/>
                </a:ext>
              </a:extLst>
            </p:cNvPr>
            <p:cNvSpPr/>
            <p:nvPr/>
          </p:nvSpPr>
          <p:spPr>
            <a:xfrm>
              <a:off x="3034500" y="2905300"/>
              <a:ext cx="234675" cy="94050"/>
            </a:xfrm>
            <a:custGeom>
              <a:avLst/>
              <a:gdLst/>
              <a:ahLst/>
              <a:cxnLst/>
              <a:rect l="l" t="t" r="r" b="b"/>
              <a:pathLst>
                <a:path w="9387" h="3762" extrusionOk="0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4" name="Google Shape;4387;p64">
              <a:extLst>
                <a:ext uri="{FF2B5EF4-FFF2-40B4-BE49-F238E27FC236}">
                  <a16:creationId xmlns:a16="http://schemas.microsoft.com/office/drawing/2014/main" id="{6B0F20C3-F33D-408A-BAA1-ACDC0AD5F533}"/>
                </a:ext>
              </a:extLst>
            </p:cNvPr>
            <p:cNvSpPr/>
            <p:nvPr/>
          </p:nvSpPr>
          <p:spPr>
            <a:xfrm>
              <a:off x="2902700" y="2851450"/>
              <a:ext cx="604350" cy="551325"/>
            </a:xfrm>
            <a:custGeom>
              <a:avLst/>
              <a:gdLst/>
              <a:ahLst/>
              <a:cxnLst/>
              <a:rect l="l" t="t" r="r" b="b"/>
              <a:pathLst>
                <a:path w="24174" h="22053" extrusionOk="0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5" name="Google Shape;4388;p64">
              <a:extLst>
                <a:ext uri="{FF2B5EF4-FFF2-40B4-BE49-F238E27FC236}">
                  <a16:creationId xmlns:a16="http://schemas.microsoft.com/office/drawing/2014/main" id="{17CB1202-D54C-49DD-8FBB-F0A52E7F873A}"/>
                </a:ext>
              </a:extLst>
            </p:cNvPr>
            <p:cNvSpPr/>
            <p:nvPr/>
          </p:nvSpPr>
          <p:spPr>
            <a:xfrm>
              <a:off x="2896275" y="2845050"/>
              <a:ext cx="618000" cy="564150"/>
            </a:xfrm>
            <a:custGeom>
              <a:avLst/>
              <a:gdLst/>
              <a:ahLst/>
              <a:cxnLst/>
              <a:rect l="l" t="t" r="r" b="b"/>
              <a:pathLst>
                <a:path w="24720" h="22566" extrusionOk="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6" name="Google Shape;4389;p64">
              <a:extLst>
                <a:ext uri="{FF2B5EF4-FFF2-40B4-BE49-F238E27FC236}">
                  <a16:creationId xmlns:a16="http://schemas.microsoft.com/office/drawing/2014/main" id="{C9D54F0C-7873-49A3-A017-08497D4030EC}"/>
                </a:ext>
              </a:extLst>
            </p:cNvPr>
            <p:cNvSpPr/>
            <p:nvPr/>
          </p:nvSpPr>
          <p:spPr>
            <a:xfrm>
              <a:off x="3048950" y="2939850"/>
              <a:ext cx="145475" cy="79925"/>
            </a:xfrm>
            <a:custGeom>
              <a:avLst/>
              <a:gdLst/>
              <a:ahLst/>
              <a:cxnLst/>
              <a:rect l="l" t="t" r="r" b="b"/>
              <a:pathLst>
                <a:path w="5819" h="3197" extrusionOk="0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7" name="Google Shape;4390;p64">
              <a:extLst>
                <a:ext uri="{FF2B5EF4-FFF2-40B4-BE49-F238E27FC236}">
                  <a16:creationId xmlns:a16="http://schemas.microsoft.com/office/drawing/2014/main" id="{430B5717-779F-4760-99A1-A455D527DCB9}"/>
                </a:ext>
              </a:extLst>
            </p:cNvPr>
            <p:cNvSpPr/>
            <p:nvPr/>
          </p:nvSpPr>
          <p:spPr>
            <a:xfrm>
              <a:off x="3042525" y="2932825"/>
              <a:ext cx="152725" cy="93850"/>
            </a:xfrm>
            <a:custGeom>
              <a:avLst/>
              <a:gdLst/>
              <a:ahLst/>
              <a:cxnLst/>
              <a:rect l="l" t="t" r="r" b="b"/>
              <a:pathLst>
                <a:path w="6109" h="3754" extrusionOk="0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8" name="Google Shape;4391;p64">
              <a:extLst>
                <a:ext uri="{FF2B5EF4-FFF2-40B4-BE49-F238E27FC236}">
                  <a16:creationId xmlns:a16="http://schemas.microsoft.com/office/drawing/2014/main" id="{7A1821F7-F3DF-44D6-8AF5-178626669BD8}"/>
                </a:ext>
              </a:extLst>
            </p:cNvPr>
            <p:cNvSpPr/>
            <p:nvPr/>
          </p:nvSpPr>
          <p:spPr>
            <a:xfrm>
              <a:off x="2426975" y="2793600"/>
              <a:ext cx="662175" cy="222625"/>
            </a:xfrm>
            <a:custGeom>
              <a:avLst/>
              <a:gdLst/>
              <a:ahLst/>
              <a:cxnLst/>
              <a:rect l="l" t="t" r="r" b="b"/>
              <a:pathLst>
                <a:path w="26487" h="8905" extrusionOk="0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9" name="Google Shape;4392;p64">
              <a:extLst>
                <a:ext uri="{FF2B5EF4-FFF2-40B4-BE49-F238E27FC236}">
                  <a16:creationId xmlns:a16="http://schemas.microsoft.com/office/drawing/2014/main" id="{9AA5D01C-D55E-428C-9D01-9D14572EC5DF}"/>
                </a:ext>
              </a:extLst>
            </p:cNvPr>
            <p:cNvSpPr/>
            <p:nvPr/>
          </p:nvSpPr>
          <p:spPr>
            <a:xfrm>
              <a:off x="2503300" y="2787175"/>
              <a:ext cx="592300" cy="235475"/>
            </a:xfrm>
            <a:custGeom>
              <a:avLst/>
              <a:gdLst/>
              <a:ahLst/>
              <a:cxnLst/>
              <a:rect l="l" t="t" r="r" b="b"/>
              <a:pathLst>
                <a:path w="23692" h="9419" extrusionOk="0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0" name="Google Shape;4393;p64">
              <a:extLst>
                <a:ext uri="{FF2B5EF4-FFF2-40B4-BE49-F238E27FC236}">
                  <a16:creationId xmlns:a16="http://schemas.microsoft.com/office/drawing/2014/main" id="{C3D70018-AC71-4DB1-96D7-1D4F8A92A4BC}"/>
                </a:ext>
              </a:extLst>
            </p:cNvPr>
            <p:cNvSpPr/>
            <p:nvPr/>
          </p:nvSpPr>
          <p:spPr>
            <a:xfrm>
              <a:off x="1989800" y="2788450"/>
              <a:ext cx="709600" cy="1210775"/>
            </a:xfrm>
            <a:custGeom>
              <a:avLst/>
              <a:gdLst/>
              <a:ahLst/>
              <a:cxnLst/>
              <a:rect l="l" t="t" r="r" b="b"/>
              <a:pathLst>
                <a:path w="28384" h="48431" extrusionOk="0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1" name="Google Shape;4394;p64">
              <a:extLst>
                <a:ext uri="{FF2B5EF4-FFF2-40B4-BE49-F238E27FC236}">
                  <a16:creationId xmlns:a16="http://schemas.microsoft.com/office/drawing/2014/main" id="{71E36D68-A6BF-4350-9B84-EA386B8FFC25}"/>
                </a:ext>
              </a:extLst>
            </p:cNvPr>
            <p:cNvSpPr/>
            <p:nvPr/>
          </p:nvSpPr>
          <p:spPr>
            <a:xfrm>
              <a:off x="1982575" y="2781550"/>
              <a:ext cx="718450" cy="1223925"/>
            </a:xfrm>
            <a:custGeom>
              <a:avLst/>
              <a:gdLst/>
              <a:ahLst/>
              <a:cxnLst/>
              <a:rect l="l" t="t" r="r" b="b"/>
              <a:pathLst>
                <a:path w="28738" h="48957" extrusionOk="0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4395;p64">
              <a:extLst>
                <a:ext uri="{FF2B5EF4-FFF2-40B4-BE49-F238E27FC236}">
                  <a16:creationId xmlns:a16="http://schemas.microsoft.com/office/drawing/2014/main" id="{26AC097D-F407-43EF-B444-62E4896544E3}"/>
                </a:ext>
              </a:extLst>
            </p:cNvPr>
            <p:cNvSpPr/>
            <p:nvPr/>
          </p:nvSpPr>
          <p:spPr>
            <a:xfrm>
              <a:off x="2331325" y="2776500"/>
              <a:ext cx="384950" cy="435925"/>
            </a:xfrm>
            <a:custGeom>
              <a:avLst/>
              <a:gdLst/>
              <a:ahLst/>
              <a:cxnLst/>
              <a:rect l="l" t="t" r="r" b="b"/>
              <a:pathLst>
                <a:path w="15398" h="17437" extrusionOk="0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4396;p64">
              <a:extLst>
                <a:ext uri="{FF2B5EF4-FFF2-40B4-BE49-F238E27FC236}">
                  <a16:creationId xmlns:a16="http://schemas.microsoft.com/office/drawing/2014/main" id="{BBE4BE3B-1CD5-479A-9DCA-6ECBB930558B}"/>
                </a:ext>
              </a:extLst>
            </p:cNvPr>
            <p:cNvSpPr/>
            <p:nvPr/>
          </p:nvSpPr>
          <p:spPr>
            <a:xfrm>
              <a:off x="2324100" y="2770300"/>
              <a:ext cx="384150" cy="449250"/>
            </a:xfrm>
            <a:custGeom>
              <a:avLst/>
              <a:gdLst/>
              <a:ahLst/>
              <a:cxnLst/>
              <a:rect l="l" t="t" r="r" b="b"/>
              <a:pathLst>
                <a:path w="15366" h="17970" extrusionOk="0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4397;p64">
              <a:extLst>
                <a:ext uri="{FF2B5EF4-FFF2-40B4-BE49-F238E27FC236}">
                  <a16:creationId xmlns:a16="http://schemas.microsoft.com/office/drawing/2014/main" id="{2B46B6B6-9DD1-4C2B-9487-70F465B364BA}"/>
                </a:ext>
              </a:extLst>
            </p:cNvPr>
            <p:cNvSpPr/>
            <p:nvPr/>
          </p:nvSpPr>
          <p:spPr>
            <a:xfrm>
              <a:off x="2377950" y="2807100"/>
              <a:ext cx="307800" cy="365025"/>
            </a:xfrm>
            <a:custGeom>
              <a:avLst/>
              <a:gdLst/>
              <a:ahLst/>
              <a:cxnLst/>
              <a:rect l="l" t="t" r="r" b="b"/>
              <a:pathLst>
                <a:path w="12312" h="14601" extrusionOk="0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4398;p64">
              <a:extLst>
                <a:ext uri="{FF2B5EF4-FFF2-40B4-BE49-F238E27FC236}">
                  <a16:creationId xmlns:a16="http://schemas.microsoft.com/office/drawing/2014/main" id="{0474F05A-9B51-4BEE-9492-EB1E30F67F4D}"/>
                </a:ext>
              </a:extLst>
            </p:cNvPr>
            <p:cNvSpPr/>
            <p:nvPr/>
          </p:nvSpPr>
          <p:spPr>
            <a:xfrm>
              <a:off x="2385175" y="2800025"/>
              <a:ext cx="279675" cy="378875"/>
            </a:xfrm>
            <a:custGeom>
              <a:avLst/>
              <a:gdLst/>
              <a:ahLst/>
              <a:cxnLst/>
              <a:rect l="l" t="t" r="r" b="b"/>
              <a:pathLst>
                <a:path w="11187" h="15155" extrusionOk="0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4399;p64">
              <a:extLst>
                <a:ext uri="{FF2B5EF4-FFF2-40B4-BE49-F238E27FC236}">
                  <a16:creationId xmlns:a16="http://schemas.microsoft.com/office/drawing/2014/main" id="{AB2251B1-8683-4457-BF2B-F83AFC91A7CB}"/>
                </a:ext>
              </a:extLst>
            </p:cNvPr>
            <p:cNvSpPr/>
            <p:nvPr/>
          </p:nvSpPr>
          <p:spPr>
            <a:xfrm>
              <a:off x="2394825" y="2509125"/>
              <a:ext cx="381725" cy="495850"/>
            </a:xfrm>
            <a:custGeom>
              <a:avLst/>
              <a:gdLst/>
              <a:ahLst/>
              <a:cxnLst/>
              <a:rect l="l" t="t" r="r" b="b"/>
              <a:pathLst>
                <a:path w="15269" h="19834" extrusionOk="0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7" name="Google Shape;4400;p64">
              <a:extLst>
                <a:ext uri="{FF2B5EF4-FFF2-40B4-BE49-F238E27FC236}">
                  <a16:creationId xmlns:a16="http://schemas.microsoft.com/office/drawing/2014/main" id="{E80142AD-72E7-41B2-9F93-0131AD49A716}"/>
                </a:ext>
              </a:extLst>
            </p:cNvPr>
            <p:cNvSpPr/>
            <p:nvPr/>
          </p:nvSpPr>
          <p:spPr>
            <a:xfrm>
              <a:off x="2392400" y="2502175"/>
              <a:ext cx="384950" cy="509225"/>
            </a:xfrm>
            <a:custGeom>
              <a:avLst/>
              <a:gdLst/>
              <a:ahLst/>
              <a:cxnLst/>
              <a:rect l="l" t="t" r="r" b="b"/>
              <a:pathLst>
                <a:path w="15398" h="20369" extrusionOk="0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8" name="Google Shape;4401;p64">
              <a:extLst>
                <a:ext uri="{FF2B5EF4-FFF2-40B4-BE49-F238E27FC236}">
                  <a16:creationId xmlns:a16="http://schemas.microsoft.com/office/drawing/2014/main" id="{9771D1F3-2D9B-4553-8981-207786D0408B}"/>
                </a:ext>
              </a:extLst>
            </p:cNvPr>
            <p:cNvSpPr/>
            <p:nvPr/>
          </p:nvSpPr>
          <p:spPr>
            <a:xfrm>
              <a:off x="2123200" y="2738050"/>
              <a:ext cx="231475" cy="220100"/>
            </a:xfrm>
            <a:custGeom>
              <a:avLst/>
              <a:gdLst/>
              <a:ahLst/>
              <a:cxnLst/>
              <a:rect l="l" t="t" r="r" b="b"/>
              <a:pathLst>
                <a:path w="9259" h="8804" extrusionOk="0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4402;p64">
              <a:extLst>
                <a:ext uri="{FF2B5EF4-FFF2-40B4-BE49-F238E27FC236}">
                  <a16:creationId xmlns:a16="http://schemas.microsoft.com/office/drawing/2014/main" id="{F1490832-9473-4A13-B9B0-29A5E7E3513A}"/>
                </a:ext>
              </a:extLst>
            </p:cNvPr>
            <p:cNvSpPr/>
            <p:nvPr/>
          </p:nvSpPr>
          <p:spPr>
            <a:xfrm>
              <a:off x="2116775" y="2731725"/>
              <a:ext cx="244325" cy="233075"/>
            </a:xfrm>
            <a:custGeom>
              <a:avLst/>
              <a:gdLst/>
              <a:ahLst/>
              <a:cxnLst/>
              <a:rect l="l" t="t" r="r" b="b"/>
              <a:pathLst>
                <a:path w="9773" h="9323" extrusionOk="0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0" name="Google Shape;4403;p64">
              <a:extLst>
                <a:ext uri="{FF2B5EF4-FFF2-40B4-BE49-F238E27FC236}">
                  <a16:creationId xmlns:a16="http://schemas.microsoft.com/office/drawing/2014/main" id="{F0AD44DF-14F8-41AC-BF2F-8D9A992454B0}"/>
                </a:ext>
              </a:extLst>
            </p:cNvPr>
            <p:cNvSpPr/>
            <p:nvPr/>
          </p:nvSpPr>
          <p:spPr>
            <a:xfrm>
              <a:off x="2243750" y="2333400"/>
              <a:ext cx="502275" cy="521250"/>
            </a:xfrm>
            <a:custGeom>
              <a:avLst/>
              <a:gdLst/>
              <a:ahLst/>
              <a:cxnLst/>
              <a:rect l="l" t="t" r="r" b="b"/>
              <a:pathLst>
                <a:path w="20091" h="20850" extrusionOk="0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1" name="Google Shape;4404;p64">
              <a:extLst>
                <a:ext uri="{FF2B5EF4-FFF2-40B4-BE49-F238E27FC236}">
                  <a16:creationId xmlns:a16="http://schemas.microsoft.com/office/drawing/2014/main" id="{156C02E3-86A6-45B6-A9E5-C0CA70F7255A}"/>
                </a:ext>
              </a:extLst>
            </p:cNvPr>
            <p:cNvSpPr/>
            <p:nvPr/>
          </p:nvSpPr>
          <p:spPr>
            <a:xfrm>
              <a:off x="2242925" y="2326700"/>
              <a:ext cx="492650" cy="534425"/>
            </a:xfrm>
            <a:custGeom>
              <a:avLst/>
              <a:gdLst/>
              <a:ahLst/>
              <a:cxnLst/>
              <a:rect l="l" t="t" r="r" b="b"/>
              <a:pathLst>
                <a:path w="19706" h="21377" extrusionOk="0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4405;p64">
              <a:extLst>
                <a:ext uri="{FF2B5EF4-FFF2-40B4-BE49-F238E27FC236}">
                  <a16:creationId xmlns:a16="http://schemas.microsoft.com/office/drawing/2014/main" id="{D4CBF90C-DF88-4F76-A99F-29BD5CECA709}"/>
                </a:ext>
              </a:extLst>
            </p:cNvPr>
            <p:cNvSpPr/>
            <p:nvPr/>
          </p:nvSpPr>
          <p:spPr>
            <a:xfrm>
              <a:off x="2451875" y="2703050"/>
              <a:ext cx="116550" cy="119500"/>
            </a:xfrm>
            <a:custGeom>
              <a:avLst/>
              <a:gdLst/>
              <a:ahLst/>
              <a:cxnLst/>
              <a:rect l="l" t="t" r="r" b="b"/>
              <a:pathLst>
                <a:path w="4662" h="4780" extrusionOk="0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Google Shape;4406;p64">
              <a:extLst>
                <a:ext uri="{FF2B5EF4-FFF2-40B4-BE49-F238E27FC236}">
                  <a16:creationId xmlns:a16="http://schemas.microsoft.com/office/drawing/2014/main" id="{C3596DD8-7514-4BD3-8CF6-608CA0FB98D3}"/>
                </a:ext>
              </a:extLst>
            </p:cNvPr>
            <p:cNvSpPr/>
            <p:nvPr/>
          </p:nvSpPr>
          <p:spPr>
            <a:xfrm>
              <a:off x="2465525" y="2696375"/>
              <a:ext cx="110925" cy="132600"/>
            </a:xfrm>
            <a:custGeom>
              <a:avLst/>
              <a:gdLst/>
              <a:ahLst/>
              <a:cxnLst/>
              <a:rect l="l" t="t" r="r" b="b"/>
              <a:pathLst>
                <a:path w="4437" h="5304" extrusionOk="0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Google Shape;4407;p64">
              <a:extLst>
                <a:ext uri="{FF2B5EF4-FFF2-40B4-BE49-F238E27FC236}">
                  <a16:creationId xmlns:a16="http://schemas.microsoft.com/office/drawing/2014/main" id="{E1A42165-2EFC-4A86-AF49-152D46BE18A9}"/>
                </a:ext>
              </a:extLst>
            </p:cNvPr>
            <p:cNvSpPr/>
            <p:nvPr/>
          </p:nvSpPr>
          <p:spPr>
            <a:xfrm>
              <a:off x="2691350" y="2592500"/>
              <a:ext cx="45825" cy="63900"/>
            </a:xfrm>
            <a:custGeom>
              <a:avLst/>
              <a:gdLst/>
              <a:ahLst/>
              <a:cxnLst/>
              <a:rect l="l" t="t" r="r" b="b"/>
              <a:pathLst>
                <a:path w="1833" h="2556" extrusionOk="0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5" name="Google Shape;4408;p64">
              <a:extLst>
                <a:ext uri="{FF2B5EF4-FFF2-40B4-BE49-F238E27FC236}">
                  <a16:creationId xmlns:a16="http://schemas.microsoft.com/office/drawing/2014/main" id="{92B81470-35DD-4E0D-A06F-C4CB0CF91126}"/>
                </a:ext>
              </a:extLst>
            </p:cNvPr>
            <p:cNvSpPr/>
            <p:nvPr/>
          </p:nvSpPr>
          <p:spPr>
            <a:xfrm>
              <a:off x="2938050" y="3199600"/>
              <a:ext cx="86025" cy="149600"/>
            </a:xfrm>
            <a:custGeom>
              <a:avLst/>
              <a:gdLst/>
              <a:ahLst/>
              <a:cxnLst/>
              <a:rect l="l" t="t" r="r" b="b"/>
              <a:pathLst>
                <a:path w="3441" h="5984" extrusionOk="0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6" name="Google Shape;4409;p64">
              <a:extLst>
                <a:ext uri="{FF2B5EF4-FFF2-40B4-BE49-F238E27FC236}">
                  <a16:creationId xmlns:a16="http://schemas.microsoft.com/office/drawing/2014/main" id="{5853A949-947E-41E9-BBA2-6DE2C07CC266}"/>
                </a:ext>
              </a:extLst>
            </p:cNvPr>
            <p:cNvSpPr/>
            <p:nvPr/>
          </p:nvSpPr>
          <p:spPr>
            <a:xfrm>
              <a:off x="2931625" y="3193000"/>
              <a:ext cx="93250" cy="163150"/>
            </a:xfrm>
            <a:custGeom>
              <a:avLst/>
              <a:gdLst/>
              <a:ahLst/>
              <a:cxnLst/>
              <a:rect l="l" t="t" r="r" b="b"/>
              <a:pathLst>
                <a:path w="3730" h="6526" extrusionOk="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4410;p64">
              <a:extLst>
                <a:ext uri="{FF2B5EF4-FFF2-40B4-BE49-F238E27FC236}">
                  <a16:creationId xmlns:a16="http://schemas.microsoft.com/office/drawing/2014/main" id="{BACB70B2-47ED-4378-8FE3-C80924E85C3D}"/>
                </a:ext>
              </a:extLst>
            </p:cNvPr>
            <p:cNvSpPr/>
            <p:nvPr/>
          </p:nvSpPr>
          <p:spPr>
            <a:xfrm>
              <a:off x="2937250" y="3178425"/>
              <a:ext cx="143875" cy="321575"/>
            </a:xfrm>
            <a:custGeom>
              <a:avLst/>
              <a:gdLst/>
              <a:ahLst/>
              <a:cxnLst/>
              <a:rect l="l" t="t" r="r" b="b"/>
              <a:pathLst>
                <a:path w="5755" h="12863" extrusionOk="0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4411;p64">
              <a:extLst>
                <a:ext uri="{FF2B5EF4-FFF2-40B4-BE49-F238E27FC236}">
                  <a16:creationId xmlns:a16="http://schemas.microsoft.com/office/drawing/2014/main" id="{A7A15BAE-9B50-4433-807E-6B5A7142E554}"/>
                </a:ext>
              </a:extLst>
            </p:cNvPr>
            <p:cNvSpPr/>
            <p:nvPr/>
          </p:nvSpPr>
          <p:spPr>
            <a:xfrm>
              <a:off x="2930025" y="3172100"/>
              <a:ext cx="149500" cy="334925"/>
            </a:xfrm>
            <a:custGeom>
              <a:avLst/>
              <a:gdLst/>
              <a:ahLst/>
              <a:cxnLst/>
              <a:rect l="l" t="t" r="r" b="b"/>
              <a:pathLst>
                <a:path w="5980" h="13397" extrusionOk="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Google Shape;4412;p64">
              <a:extLst>
                <a:ext uri="{FF2B5EF4-FFF2-40B4-BE49-F238E27FC236}">
                  <a16:creationId xmlns:a16="http://schemas.microsoft.com/office/drawing/2014/main" id="{E70FB741-CC73-4EFC-8B1D-BC8A36BA1077}"/>
                </a:ext>
              </a:extLst>
            </p:cNvPr>
            <p:cNvSpPr/>
            <p:nvPr/>
          </p:nvSpPr>
          <p:spPr>
            <a:xfrm>
              <a:off x="2962175" y="3205825"/>
              <a:ext cx="55475" cy="189700"/>
            </a:xfrm>
            <a:custGeom>
              <a:avLst/>
              <a:gdLst/>
              <a:ahLst/>
              <a:cxnLst/>
              <a:rect l="l" t="t" r="r" b="b"/>
              <a:pathLst>
                <a:path w="2219" h="7588" extrusionOk="0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Google Shape;4413;p64">
              <a:extLst>
                <a:ext uri="{FF2B5EF4-FFF2-40B4-BE49-F238E27FC236}">
                  <a16:creationId xmlns:a16="http://schemas.microsoft.com/office/drawing/2014/main" id="{45DE6C14-95E8-438D-A60F-819C2187A18C}"/>
                </a:ext>
              </a:extLst>
            </p:cNvPr>
            <p:cNvSpPr/>
            <p:nvPr/>
          </p:nvSpPr>
          <p:spPr>
            <a:xfrm>
              <a:off x="2955750" y="3198625"/>
              <a:ext cx="69125" cy="203325"/>
            </a:xfrm>
            <a:custGeom>
              <a:avLst/>
              <a:gdLst/>
              <a:ahLst/>
              <a:cxnLst/>
              <a:rect l="l" t="t" r="r" b="b"/>
              <a:pathLst>
                <a:path w="2765" h="8133" extrusionOk="0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4414;p64">
              <a:extLst>
                <a:ext uri="{FF2B5EF4-FFF2-40B4-BE49-F238E27FC236}">
                  <a16:creationId xmlns:a16="http://schemas.microsoft.com/office/drawing/2014/main" id="{70DE4CFD-C1AE-4BF5-9227-976AAF16B9B2}"/>
                </a:ext>
              </a:extLst>
            </p:cNvPr>
            <p:cNvSpPr/>
            <p:nvPr/>
          </p:nvSpPr>
          <p:spPr>
            <a:xfrm>
              <a:off x="2173825" y="3252475"/>
              <a:ext cx="853450" cy="753000"/>
            </a:xfrm>
            <a:custGeom>
              <a:avLst/>
              <a:gdLst/>
              <a:ahLst/>
              <a:cxnLst/>
              <a:rect l="l" t="t" r="r" b="b"/>
              <a:pathLst>
                <a:path w="34138" h="30120" extrusionOk="0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4415;p64">
              <a:extLst>
                <a:ext uri="{FF2B5EF4-FFF2-40B4-BE49-F238E27FC236}">
                  <a16:creationId xmlns:a16="http://schemas.microsoft.com/office/drawing/2014/main" id="{6A0C5F76-281A-4385-9E4B-020607BA688A}"/>
                </a:ext>
              </a:extLst>
            </p:cNvPr>
            <p:cNvSpPr/>
            <p:nvPr/>
          </p:nvSpPr>
          <p:spPr>
            <a:xfrm>
              <a:off x="2183475" y="3245900"/>
              <a:ext cx="833350" cy="766800"/>
            </a:xfrm>
            <a:custGeom>
              <a:avLst/>
              <a:gdLst/>
              <a:ahLst/>
              <a:cxnLst/>
              <a:rect l="l" t="t" r="r" b="b"/>
              <a:pathLst>
                <a:path w="33334" h="30672" extrusionOk="0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4416;p64">
              <a:extLst>
                <a:ext uri="{FF2B5EF4-FFF2-40B4-BE49-F238E27FC236}">
                  <a16:creationId xmlns:a16="http://schemas.microsoft.com/office/drawing/2014/main" id="{99D80679-CF06-4CE0-8542-95EDE381854E}"/>
                </a:ext>
              </a:extLst>
            </p:cNvPr>
            <p:cNvSpPr/>
            <p:nvPr/>
          </p:nvSpPr>
          <p:spPr>
            <a:xfrm>
              <a:off x="3821225" y="1865575"/>
              <a:ext cx="186475" cy="152025"/>
            </a:xfrm>
            <a:custGeom>
              <a:avLst/>
              <a:gdLst/>
              <a:ahLst/>
              <a:cxnLst/>
              <a:rect l="l" t="t" r="r" b="b"/>
              <a:pathLst>
                <a:path w="7459" h="6081" extrusionOk="0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Google Shape;4417;p64">
              <a:extLst>
                <a:ext uri="{FF2B5EF4-FFF2-40B4-BE49-F238E27FC236}">
                  <a16:creationId xmlns:a16="http://schemas.microsoft.com/office/drawing/2014/main" id="{5B8C47BD-DB8C-4233-99A1-E1E03873032A}"/>
                </a:ext>
              </a:extLst>
            </p:cNvPr>
            <p:cNvSpPr/>
            <p:nvPr/>
          </p:nvSpPr>
          <p:spPr>
            <a:xfrm>
              <a:off x="3822025" y="1859000"/>
              <a:ext cx="183250" cy="165575"/>
            </a:xfrm>
            <a:custGeom>
              <a:avLst/>
              <a:gdLst/>
              <a:ahLst/>
              <a:cxnLst/>
              <a:rect l="l" t="t" r="r" b="b"/>
              <a:pathLst>
                <a:path w="7330" h="6623" extrusionOk="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5" name="Google Shape;4418;p64">
              <a:extLst>
                <a:ext uri="{FF2B5EF4-FFF2-40B4-BE49-F238E27FC236}">
                  <a16:creationId xmlns:a16="http://schemas.microsoft.com/office/drawing/2014/main" id="{C55C3D13-8E2B-4389-AE94-346BFF012EF2}"/>
                </a:ext>
              </a:extLst>
            </p:cNvPr>
            <p:cNvSpPr/>
            <p:nvPr/>
          </p:nvSpPr>
          <p:spPr>
            <a:xfrm>
              <a:off x="3668550" y="1913650"/>
              <a:ext cx="247525" cy="173600"/>
            </a:xfrm>
            <a:custGeom>
              <a:avLst/>
              <a:gdLst/>
              <a:ahLst/>
              <a:cxnLst/>
              <a:rect l="l" t="t" r="r" b="b"/>
              <a:pathLst>
                <a:path w="9901" h="6944" extrusionOk="0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6" name="Google Shape;4419;p64">
              <a:extLst>
                <a:ext uri="{FF2B5EF4-FFF2-40B4-BE49-F238E27FC236}">
                  <a16:creationId xmlns:a16="http://schemas.microsoft.com/office/drawing/2014/main" id="{2A3819A0-29C3-4EB9-B693-9E525F074C5A}"/>
                </a:ext>
              </a:extLst>
            </p:cNvPr>
            <p:cNvSpPr/>
            <p:nvPr/>
          </p:nvSpPr>
          <p:spPr>
            <a:xfrm>
              <a:off x="3662100" y="1907225"/>
              <a:ext cx="247550" cy="186675"/>
            </a:xfrm>
            <a:custGeom>
              <a:avLst/>
              <a:gdLst/>
              <a:ahLst/>
              <a:cxnLst/>
              <a:rect l="l" t="t" r="r" b="b"/>
              <a:pathLst>
                <a:path w="9902" h="7467" extrusionOk="0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4420;p64">
              <a:extLst>
                <a:ext uri="{FF2B5EF4-FFF2-40B4-BE49-F238E27FC236}">
                  <a16:creationId xmlns:a16="http://schemas.microsoft.com/office/drawing/2014/main" id="{96FA7C2F-A2B5-4992-992F-3FB46DAD9261}"/>
                </a:ext>
              </a:extLst>
            </p:cNvPr>
            <p:cNvSpPr/>
            <p:nvPr/>
          </p:nvSpPr>
          <p:spPr>
            <a:xfrm>
              <a:off x="4006850" y="1760950"/>
              <a:ext cx="176825" cy="613200"/>
            </a:xfrm>
            <a:custGeom>
              <a:avLst/>
              <a:gdLst/>
              <a:ahLst/>
              <a:cxnLst/>
              <a:rect l="l" t="t" r="r" b="b"/>
              <a:pathLst>
                <a:path w="7073" h="24528" extrusionOk="0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4421;p64">
              <a:extLst>
                <a:ext uri="{FF2B5EF4-FFF2-40B4-BE49-F238E27FC236}">
                  <a16:creationId xmlns:a16="http://schemas.microsoft.com/office/drawing/2014/main" id="{4127B963-5CF5-488E-83AC-63E738B50315}"/>
                </a:ext>
              </a:extLst>
            </p:cNvPr>
            <p:cNvSpPr/>
            <p:nvPr/>
          </p:nvSpPr>
          <p:spPr>
            <a:xfrm>
              <a:off x="4010875" y="1754025"/>
              <a:ext cx="160750" cy="626550"/>
            </a:xfrm>
            <a:custGeom>
              <a:avLst/>
              <a:gdLst/>
              <a:ahLst/>
              <a:cxnLst/>
              <a:rect l="l" t="t" r="r" b="b"/>
              <a:pathLst>
                <a:path w="6430" h="25062" extrusionOk="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4422;p64">
              <a:extLst>
                <a:ext uri="{FF2B5EF4-FFF2-40B4-BE49-F238E27FC236}">
                  <a16:creationId xmlns:a16="http://schemas.microsoft.com/office/drawing/2014/main" id="{13678133-3A2C-4FF2-980A-564FC4B14786}"/>
                </a:ext>
              </a:extLst>
            </p:cNvPr>
            <p:cNvSpPr/>
            <p:nvPr/>
          </p:nvSpPr>
          <p:spPr>
            <a:xfrm>
              <a:off x="4006850" y="2125825"/>
              <a:ext cx="149500" cy="248325"/>
            </a:xfrm>
            <a:custGeom>
              <a:avLst/>
              <a:gdLst/>
              <a:ahLst/>
              <a:cxnLst/>
              <a:rect l="l" t="t" r="r" b="b"/>
              <a:pathLst>
                <a:path w="5980" h="9933" extrusionOk="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4423;p64">
              <a:extLst>
                <a:ext uri="{FF2B5EF4-FFF2-40B4-BE49-F238E27FC236}">
                  <a16:creationId xmlns:a16="http://schemas.microsoft.com/office/drawing/2014/main" id="{262F094B-1F75-44E6-88D3-3A9297C2CC1D}"/>
                </a:ext>
              </a:extLst>
            </p:cNvPr>
            <p:cNvSpPr/>
            <p:nvPr/>
          </p:nvSpPr>
          <p:spPr>
            <a:xfrm>
              <a:off x="4010875" y="2119375"/>
              <a:ext cx="151100" cy="261200"/>
            </a:xfrm>
            <a:custGeom>
              <a:avLst/>
              <a:gdLst/>
              <a:ahLst/>
              <a:cxnLst/>
              <a:rect l="l" t="t" r="r" b="b"/>
              <a:pathLst>
                <a:path w="6044" h="10448" extrusionOk="0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4424;p64">
              <a:extLst>
                <a:ext uri="{FF2B5EF4-FFF2-40B4-BE49-F238E27FC236}">
                  <a16:creationId xmlns:a16="http://schemas.microsoft.com/office/drawing/2014/main" id="{4CF5F501-1690-4866-B95C-2C18BFB4B357}"/>
                </a:ext>
              </a:extLst>
            </p:cNvPr>
            <p:cNvSpPr/>
            <p:nvPr/>
          </p:nvSpPr>
          <p:spPr>
            <a:xfrm>
              <a:off x="3981150" y="2125000"/>
              <a:ext cx="481375" cy="450850"/>
            </a:xfrm>
            <a:custGeom>
              <a:avLst/>
              <a:gdLst/>
              <a:ahLst/>
              <a:cxnLst/>
              <a:rect l="l" t="t" r="r" b="b"/>
              <a:pathLst>
                <a:path w="19255" h="18034" extrusionOk="0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4425;p64">
              <a:extLst>
                <a:ext uri="{FF2B5EF4-FFF2-40B4-BE49-F238E27FC236}">
                  <a16:creationId xmlns:a16="http://schemas.microsoft.com/office/drawing/2014/main" id="{5393700E-C136-4AAA-A25E-794CAAFCAAA9}"/>
                </a:ext>
              </a:extLst>
            </p:cNvPr>
            <p:cNvSpPr/>
            <p:nvPr/>
          </p:nvSpPr>
          <p:spPr>
            <a:xfrm>
              <a:off x="3974725" y="2118525"/>
              <a:ext cx="495050" cy="464350"/>
            </a:xfrm>
            <a:custGeom>
              <a:avLst/>
              <a:gdLst/>
              <a:ahLst/>
              <a:cxnLst/>
              <a:rect l="l" t="t" r="r" b="b"/>
              <a:pathLst>
                <a:path w="19802" h="18574" extrusionOk="0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4426;p64">
              <a:extLst>
                <a:ext uri="{FF2B5EF4-FFF2-40B4-BE49-F238E27FC236}">
                  <a16:creationId xmlns:a16="http://schemas.microsoft.com/office/drawing/2014/main" id="{371B5FC1-7842-4993-82F3-3AF39B306BE1}"/>
                </a:ext>
              </a:extLst>
            </p:cNvPr>
            <p:cNvSpPr/>
            <p:nvPr/>
          </p:nvSpPr>
          <p:spPr>
            <a:xfrm>
              <a:off x="4117750" y="2193300"/>
              <a:ext cx="56275" cy="160075"/>
            </a:xfrm>
            <a:custGeom>
              <a:avLst/>
              <a:gdLst/>
              <a:ahLst/>
              <a:cxnLst/>
              <a:rect l="l" t="t" r="r" b="b"/>
              <a:pathLst>
                <a:path w="2251" h="6403" extrusionOk="0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4427;p64">
              <a:extLst>
                <a:ext uri="{FF2B5EF4-FFF2-40B4-BE49-F238E27FC236}">
                  <a16:creationId xmlns:a16="http://schemas.microsoft.com/office/drawing/2014/main" id="{F2259E16-9E0E-40F3-A78F-EF78DA373EDB}"/>
                </a:ext>
              </a:extLst>
            </p:cNvPr>
            <p:cNvSpPr/>
            <p:nvPr/>
          </p:nvSpPr>
          <p:spPr>
            <a:xfrm>
              <a:off x="4111325" y="2186875"/>
              <a:ext cx="59500" cy="172800"/>
            </a:xfrm>
            <a:custGeom>
              <a:avLst/>
              <a:gdLst/>
              <a:ahLst/>
              <a:cxnLst/>
              <a:rect l="l" t="t" r="r" b="b"/>
              <a:pathLst>
                <a:path w="2380" h="6912" extrusionOk="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4428;p64">
              <a:extLst>
                <a:ext uri="{FF2B5EF4-FFF2-40B4-BE49-F238E27FC236}">
                  <a16:creationId xmlns:a16="http://schemas.microsoft.com/office/drawing/2014/main" id="{22F9E17D-B705-4C84-A6C6-86843DDEB878}"/>
                </a:ext>
              </a:extLst>
            </p:cNvPr>
            <p:cNvSpPr/>
            <p:nvPr/>
          </p:nvSpPr>
          <p:spPr>
            <a:xfrm>
              <a:off x="4286825" y="1530325"/>
              <a:ext cx="624125" cy="906500"/>
            </a:xfrm>
            <a:custGeom>
              <a:avLst/>
              <a:gdLst/>
              <a:ahLst/>
              <a:cxnLst/>
              <a:rect l="l" t="t" r="r" b="b"/>
              <a:pathLst>
                <a:path w="24965" h="36260" extrusionOk="0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4429;p64">
              <a:extLst>
                <a:ext uri="{FF2B5EF4-FFF2-40B4-BE49-F238E27FC236}">
                  <a16:creationId xmlns:a16="http://schemas.microsoft.com/office/drawing/2014/main" id="{26DD6CFF-F2C0-48AD-B06D-5D6DCDAABAB6}"/>
                </a:ext>
              </a:extLst>
            </p:cNvPr>
            <p:cNvSpPr/>
            <p:nvPr/>
          </p:nvSpPr>
          <p:spPr>
            <a:xfrm>
              <a:off x="4284100" y="1523375"/>
              <a:ext cx="630875" cy="919875"/>
            </a:xfrm>
            <a:custGeom>
              <a:avLst/>
              <a:gdLst/>
              <a:ahLst/>
              <a:cxnLst/>
              <a:rect l="l" t="t" r="r" b="b"/>
              <a:pathLst>
                <a:path w="25235" h="36795" extrusionOk="0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4430;p64">
              <a:extLst>
                <a:ext uri="{FF2B5EF4-FFF2-40B4-BE49-F238E27FC236}">
                  <a16:creationId xmlns:a16="http://schemas.microsoft.com/office/drawing/2014/main" id="{7C4A9181-F982-4232-8DCF-C518357CE30D}"/>
                </a:ext>
              </a:extLst>
            </p:cNvPr>
            <p:cNvSpPr/>
            <p:nvPr/>
          </p:nvSpPr>
          <p:spPr>
            <a:xfrm>
              <a:off x="4286825" y="2209375"/>
              <a:ext cx="250450" cy="227450"/>
            </a:xfrm>
            <a:custGeom>
              <a:avLst/>
              <a:gdLst/>
              <a:ahLst/>
              <a:cxnLst/>
              <a:rect l="l" t="t" r="r" b="b"/>
              <a:pathLst>
                <a:path w="10018" h="9098" extrusionOk="0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4431;p64">
              <a:extLst>
                <a:ext uri="{FF2B5EF4-FFF2-40B4-BE49-F238E27FC236}">
                  <a16:creationId xmlns:a16="http://schemas.microsoft.com/office/drawing/2014/main" id="{DF6B84F5-B78E-4D74-95CA-EBA6D60A24A0}"/>
                </a:ext>
              </a:extLst>
            </p:cNvPr>
            <p:cNvSpPr/>
            <p:nvPr/>
          </p:nvSpPr>
          <p:spPr>
            <a:xfrm>
              <a:off x="4284100" y="2202625"/>
              <a:ext cx="259600" cy="240625"/>
            </a:xfrm>
            <a:custGeom>
              <a:avLst/>
              <a:gdLst/>
              <a:ahLst/>
              <a:cxnLst/>
              <a:rect l="l" t="t" r="r" b="b"/>
              <a:pathLst>
                <a:path w="10384" h="9625" extrusionOk="0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4432;p64">
              <a:extLst>
                <a:ext uri="{FF2B5EF4-FFF2-40B4-BE49-F238E27FC236}">
                  <a16:creationId xmlns:a16="http://schemas.microsoft.com/office/drawing/2014/main" id="{2C1786CC-9BCD-42CD-A303-68FA961D34FA}"/>
                </a:ext>
              </a:extLst>
            </p:cNvPr>
            <p:cNvSpPr/>
            <p:nvPr/>
          </p:nvSpPr>
          <p:spPr>
            <a:xfrm>
              <a:off x="4783150" y="2218225"/>
              <a:ext cx="904075" cy="420950"/>
            </a:xfrm>
            <a:custGeom>
              <a:avLst/>
              <a:gdLst/>
              <a:ahLst/>
              <a:cxnLst/>
              <a:rect l="l" t="t" r="r" b="b"/>
              <a:pathLst>
                <a:path w="36163" h="16838" extrusionOk="0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433;p64">
              <a:extLst>
                <a:ext uri="{FF2B5EF4-FFF2-40B4-BE49-F238E27FC236}">
                  <a16:creationId xmlns:a16="http://schemas.microsoft.com/office/drawing/2014/main" id="{1AB16E10-0934-479F-A401-421D54716766}"/>
                </a:ext>
              </a:extLst>
            </p:cNvPr>
            <p:cNvSpPr/>
            <p:nvPr/>
          </p:nvSpPr>
          <p:spPr>
            <a:xfrm>
              <a:off x="4781550" y="2211775"/>
              <a:ext cx="902475" cy="433975"/>
            </a:xfrm>
            <a:custGeom>
              <a:avLst/>
              <a:gdLst/>
              <a:ahLst/>
              <a:cxnLst/>
              <a:rect l="l" t="t" r="r" b="b"/>
              <a:pathLst>
                <a:path w="36099" h="17359" extrusionOk="0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434;p64">
              <a:extLst>
                <a:ext uri="{FF2B5EF4-FFF2-40B4-BE49-F238E27FC236}">
                  <a16:creationId xmlns:a16="http://schemas.microsoft.com/office/drawing/2014/main" id="{A9891702-ABE9-4243-82DF-DE65302C3FFA}"/>
                </a:ext>
              </a:extLst>
            </p:cNvPr>
            <p:cNvSpPr/>
            <p:nvPr/>
          </p:nvSpPr>
          <p:spPr>
            <a:xfrm>
              <a:off x="4783150" y="2441025"/>
              <a:ext cx="293350" cy="117150"/>
            </a:xfrm>
            <a:custGeom>
              <a:avLst/>
              <a:gdLst/>
              <a:ahLst/>
              <a:cxnLst/>
              <a:rect l="l" t="t" r="r" b="b"/>
              <a:pathLst>
                <a:path w="11734" h="4686" extrusionOk="0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435;p64">
              <a:extLst>
                <a:ext uri="{FF2B5EF4-FFF2-40B4-BE49-F238E27FC236}">
                  <a16:creationId xmlns:a16="http://schemas.microsoft.com/office/drawing/2014/main" id="{2BE4680E-003A-400B-81F3-44C3D83EF3DF}"/>
                </a:ext>
              </a:extLst>
            </p:cNvPr>
            <p:cNvSpPr/>
            <p:nvPr/>
          </p:nvSpPr>
          <p:spPr>
            <a:xfrm>
              <a:off x="4781550" y="2434375"/>
              <a:ext cx="302175" cy="131025"/>
            </a:xfrm>
            <a:custGeom>
              <a:avLst/>
              <a:gdLst/>
              <a:ahLst/>
              <a:cxnLst/>
              <a:rect l="l" t="t" r="r" b="b"/>
              <a:pathLst>
                <a:path w="12087" h="5241" extrusionOk="0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436;p64">
              <a:extLst>
                <a:ext uri="{FF2B5EF4-FFF2-40B4-BE49-F238E27FC236}">
                  <a16:creationId xmlns:a16="http://schemas.microsoft.com/office/drawing/2014/main" id="{E042D274-BB7B-42CB-8B88-2D7B5E42CD6F}"/>
                </a:ext>
              </a:extLst>
            </p:cNvPr>
            <p:cNvSpPr/>
            <p:nvPr/>
          </p:nvSpPr>
          <p:spPr>
            <a:xfrm>
              <a:off x="4674150" y="1969900"/>
              <a:ext cx="309925" cy="357350"/>
            </a:xfrm>
            <a:custGeom>
              <a:avLst/>
              <a:gdLst/>
              <a:ahLst/>
              <a:cxnLst/>
              <a:rect l="l" t="t" r="r" b="b"/>
              <a:pathLst>
                <a:path w="12397" h="14294" extrusionOk="0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437;p64">
              <a:extLst>
                <a:ext uri="{FF2B5EF4-FFF2-40B4-BE49-F238E27FC236}">
                  <a16:creationId xmlns:a16="http://schemas.microsoft.com/office/drawing/2014/main" id="{E7A94940-1176-4D64-BB30-DD6C9E4DD17A}"/>
                </a:ext>
              </a:extLst>
            </p:cNvPr>
            <p:cNvSpPr/>
            <p:nvPr/>
          </p:nvSpPr>
          <p:spPr>
            <a:xfrm>
              <a:off x="4669025" y="1962850"/>
              <a:ext cx="309425" cy="371100"/>
            </a:xfrm>
            <a:custGeom>
              <a:avLst/>
              <a:gdLst/>
              <a:ahLst/>
              <a:cxnLst/>
              <a:rect l="l" t="t" r="r" b="b"/>
              <a:pathLst>
                <a:path w="12377" h="14844" extrusionOk="0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438;p64">
              <a:extLst>
                <a:ext uri="{FF2B5EF4-FFF2-40B4-BE49-F238E27FC236}">
                  <a16:creationId xmlns:a16="http://schemas.microsoft.com/office/drawing/2014/main" id="{50B4775F-53CC-4C6D-B114-89A9F3706BBF}"/>
                </a:ext>
              </a:extLst>
            </p:cNvPr>
            <p:cNvSpPr/>
            <p:nvPr/>
          </p:nvSpPr>
          <p:spPr>
            <a:xfrm>
              <a:off x="4536450" y="2239600"/>
              <a:ext cx="249125" cy="205200"/>
            </a:xfrm>
            <a:custGeom>
              <a:avLst/>
              <a:gdLst/>
              <a:ahLst/>
              <a:cxnLst/>
              <a:rect l="l" t="t" r="r" b="b"/>
              <a:pathLst>
                <a:path w="9965" h="8208" extrusionOk="0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6" name="Google Shape;4439;p64">
              <a:extLst>
                <a:ext uri="{FF2B5EF4-FFF2-40B4-BE49-F238E27FC236}">
                  <a16:creationId xmlns:a16="http://schemas.microsoft.com/office/drawing/2014/main" id="{E087C16A-05AC-4F94-8703-CBF1729B13EE}"/>
                </a:ext>
              </a:extLst>
            </p:cNvPr>
            <p:cNvSpPr/>
            <p:nvPr/>
          </p:nvSpPr>
          <p:spPr>
            <a:xfrm>
              <a:off x="4542075" y="2232675"/>
              <a:ext cx="241900" cy="219425"/>
            </a:xfrm>
            <a:custGeom>
              <a:avLst/>
              <a:gdLst/>
              <a:ahLst/>
              <a:cxnLst/>
              <a:rect l="l" t="t" r="r" b="b"/>
              <a:pathLst>
                <a:path w="9676" h="8777" extrusionOk="0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7" name="Google Shape;4440;p64">
              <a:extLst>
                <a:ext uri="{FF2B5EF4-FFF2-40B4-BE49-F238E27FC236}">
                  <a16:creationId xmlns:a16="http://schemas.microsoft.com/office/drawing/2014/main" id="{836844A2-5481-4CAC-AA1F-5C2D412C2904}"/>
                </a:ext>
              </a:extLst>
            </p:cNvPr>
            <p:cNvSpPr/>
            <p:nvPr/>
          </p:nvSpPr>
          <p:spPr>
            <a:xfrm>
              <a:off x="4681900" y="2220000"/>
              <a:ext cx="85200" cy="103700"/>
            </a:xfrm>
            <a:custGeom>
              <a:avLst/>
              <a:gdLst/>
              <a:ahLst/>
              <a:cxnLst/>
              <a:rect l="l" t="t" r="r" b="b"/>
              <a:pathLst>
                <a:path w="3408" h="4148" extrusionOk="0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441;p64">
              <a:extLst>
                <a:ext uri="{FF2B5EF4-FFF2-40B4-BE49-F238E27FC236}">
                  <a16:creationId xmlns:a16="http://schemas.microsoft.com/office/drawing/2014/main" id="{6436A526-0757-4970-BEC9-6BAC6A5F1318}"/>
                </a:ext>
              </a:extLst>
            </p:cNvPr>
            <p:cNvSpPr/>
            <p:nvPr/>
          </p:nvSpPr>
          <p:spPr>
            <a:xfrm>
              <a:off x="4689125" y="2213400"/>
              <a:ext cx="84400" cy="116550"/>
            </a:xfrm>
            <a:custGeom>
              <a:avLst/>
              <a:gdLst/>
              <a:ahLst/>
              <a:cxnLst/>
              <a:rect l="l" t="t" r="r" b="b"/>
              <a:pathLst>
                <a:path w="3376" h="4662" extrusionOk="0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9" name="Google Shape;4442;p64">
              <a:extLst>
                <a:ext uri="{FF2B5EF4-FFF2-40B4-BE49-F238E27FC236}">
                  <a16:creationId xmlns:a16="http://schemas.microsoft.com/office/drawing/2014/main" id="{18AD5B38-757C-45E1-BAA2-24E95D48F578}"/>
                </a:ext>
              </a:extLst>
            </p:cNvPr>
            <p:cNvSpPr/>
            <p:nvPr/>
          </p:nvSpPr>
          <p:spPr>
            <a:xfrm>
              <a:off x="5131100" y="2759925"/>
              <a:ext cx="513550" cy="155050"/>
            </a:xfrm>
            <a:custGeom>
              <a:avLst/>
              <a:gdLst/>
              <a:ahLst/>
              <a:cxnLst/>
              <a:rect l="l" t="t" r="r" b="b"/>
              <a:pathLst>
                <a:path w="20542" h="6202" extrusionOk="0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0" name="Google Shape;4443;p64">
              <a:extLst>
                <a:ext uri="{FF2B5EF4-FFF2-40B4-BE49-F238E27FC236}">
                  <a16:creationId xmlns:a16="http://schemas.microsoft.com/office/drawing/2014/main" id="{392D438C-B02F-4495-A094-66FE498D4E4D}"/>
                </a:ext>
              </a:extLst>
            </p:cNvPr>
            <p:cNvSpPr/>
            <p:nvPr/>
          </p:nvSpPr>
          <p:spPr>
            <a:xfrm>
              <a:off x="5143975" y="2753425"/>
              <a:ext cx="487000" cy="167975"/>
            </a:xfrm>
            <a:custGeom>
              <a:avLst/>
              <a:gdLst/>
              <a:ahLst/>
              <a:cxnLst/>
              <a:rect l="l" t="t" r="r" b="b"/>
              <a:pathLst>
                <a:path w="19480" h="6719" extrusionOk="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444;p64">
              <a:extLst>
                <a:ext uri="{FF2B5EF4-FFF2-40B4-BE49-F238E27FC236}">
                  <a16:creationId xmlns:a16="http://schemas.microsoft.com/office/drawing/2014/main" id="{691AFF94-0F97-418E-8B64-E1082D1ED2E2}"/>
                </a:ext>
              </a:extLst>
            </p:cNvPr>
            <p:cNvSpPr/>
            <p:nvPr/>
          </p:nvSpPr>
          <p:spPr>
            <a:xfrm>
              <a:off x="5279775" y="2826825"/>
              <a:ext cx="540850" cy="800375"/>
            </a:xfrm>
            <a:custGeom>
              <a:avLst/>
              <a:gdLst/>
              <a:ahLst/>
              <a:cxnLst/>
              <a:rect l="l" t="t" r="r" b="b"/>
              <a:pathLst>
                <a:path w="21634" h="32015" extrusionOk="0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445;p64">
              <a:extLst>
                <a:ext uri="{FF2B5EF4-FFF2-40B4-BE49-F238E27FC236}">
                  <a16:creationId xmlns:a16="http://schemas.microsoft.com/office/drawing/2014/main" id="{5F7DD9A8-C1A9-4793-A002-E86516DFCAE9}"/>
                </a:ext>
              </a:extLst>
            </p:cNvPr>
            <p:cNvSpPr/>
            <p:nvPr/>
          </p:nvSpPr>
          <p:spPr>
            <a:xfrm>
              <a:off x="5283000" y="2820125"/>
              <a:ext cx="533625" cy="814075"/>
            </a:xfrm>
            <a:custGeom>
              <a:avLst/>
              <a:gdLst/>
              <a:ahLst/>
              <a:cxnLst/>
              <a:rect l="l" t="t" r="r" b="b"/>
              <a:pathLst>
                <a:path w="21345" h="32563" extrusionOk="0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3" name="Google Shape;4446;p64">
              <a:extLst>
                <a:ext uri="{FF2B5EF4-FFF2-40B4-BE49-F238E27FC236}">
                  <a16:creationId xmlns:a16="http://schemas.microsoft.com/office/drawing/2014/main" id="{196BC13E-B458-419E-AB65-5BF74A99302D}"/>
                </a:ext>
              </a:extLst>
            </p:cNvPr>
            <p:cNvSpPr/>
            <p:nvPr/>
          </p:nvSpPr>
          <p:spPr>
            <a:xfrm>
              <a:off x="5438900" y="2899100"/>
              <a:ext cx="237875" cy="221725"/>
            </a:xfrm>
            <a:custGeom>
              <a:avLst/>
              <a:gdLst/>
              <a:ahLst/>
              <a:cxnLst/>
              <a:rect l="l" t="t" r="r" b="b"/>
              <a:pathLst>
                <a:path w="9515" h="8869" extrusionOk="0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4" name="Google Shape;4447;p64">
              <a:extLst>
                <a:ext uri="{FF2B5EF4-FFF2-40B4-BE49-F238E27FC236}">
                  <a16:creationId xmlns:a16="http://schemas.microsoft.com/office/drawing/2014/main" id="{092B01A0-50D8-4FAE-8E2C-6A63C7152952}"/>
                </a:ext>
              </a:extLst>
            </p:cNvPr>
            <p:cNvSpPr/>
            <p:nvPr/>
          </p:nvSpPr>
          <p:spPr>
            <a:xfrm>
              <a:off x="5451750" y="2892450"/>
              <a:ext cx="217800" cy="234675"/>
            </a:xfrm>
            <a:custGeom>
              <a:avLst/>
              <a:gdLst/>
              <a:ahLst/>
              <a:cxnLst/>
              <a:rect l="l" t="t" r="r" b="b"/>
              <a:pathLst>
                <a:path w="8712" h="9387" extrusionOk="0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448;p64">
              <a:extLst>
                <a:ext uri="{FF2B5EF4-FFF2-40B4-BE49-F238E27FC236}">
                  <a16:creationId xmlns:a16="http://schemas.microsoft.com/office/drawing/2014/main" id="{2CD77B55-FE8B-41C8-91FF-2E342D0E256C}"/>
                </a:ext>
              </a:extLst>
            </p:cNvPr>
            <p:cNvSpPr/>
            <p:nvPr/>
          </p:nvSpPr>
          <p:spPr>
            <a:xfrm>
              <a:off x="5417200" y="2584950"/>
              <a:ext cx="305400" cy="460675"/>
            </a:xfrm>
            <a:custGeom>
              <a:avLst/>
              <a:gdLst/>
              <a:ahLst/>
              <a:cxnLst/>
              <a:rect l="l" t="t" r="r" b="b"/>
              <a:pathLst>
                <a:path w="12216" h="18427" extrusionOk="0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449;p64">
              <a:extLst>
                <a:ext uri="{FF2B5EF4-FFF2-40B4-BE49-F238E27FC236}">
                  <a16:creationId xmlns:a16="http://schemas.microsoft.com/office/drawing/2014/main" id="{3D7736DD-1946-4B16-A58A-5A6BEA656B3E}"/>
                </a:ext>
              </a:extLst>
            </p:cNvPr>
            <p:cNvSpPr/>
            <p:nvPr/>
          </p:nvSpPr>
          <p:spPr>
            <a:xfrm>
              <a:off x="5422825" y="2578225"/>
              <a:ext cx="266825" cy="474175"/>
            </a:xfrm>
            <a:custGeom>
              <a:avLst/>
              <a:gdLst/>
              <a:ahLst/>
              <a:cxnLst/>
              <a:rect l="l" t="t" r="r" b="b"/>
              <a:pathLst>
                <a:path w="10673" h="18967" extrusionOk="0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" name="Google Shape;4450;p64">
              <a:extLst>
                <a:ext uri="{FF2B5EF4-FFF2-40B4-BE49-F238E27FC236}">
                  <a16:creationId xmlns:a16="http://schemas.microsoft.com/office/drawing/2014/main" id="{3E6A9831-2754-43D3-AFED-4311C7264A11}"/>
                </a:ext>
              </a:extLst>
            </p:cNvPr>
            <p:cNvSpPr/>
            <p:nvPr/>
          </p:nvSpPr>
          <p:spPr>
            <a:xfrm>
              <a:off x="5456575" y="2429500"/>
              <a:ext cx="532825" cy="629075"/>
            </a:xfrm>
            <a:custGeom>
              <a:avLst/>
              <a:gdLst/>
              <a:ahLst/>
              <a:cxnLst/>
              <a:rect l="l" t="t" r="r" b="b"/>
              <a:pathLst>
                <a:path w="21313" h="25163" extrusionOk="0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" name="Google Shape;4451;p64">
              <a:extLst>
                <a:ext uri="{FF2B5EF4-FFF2-40B4-BE49-F238E27FC236}">
                  <a16:creationId xmlns:a16="http://schemas.microsoft.com/office/drawing/2014/main" id="{1AE91953-1BB0-4E00-B2A2-C9535928AB2A}"/>
                </a:ext>
              </a:extLst>
            </p:cNvPr>
            <p:cNvSpPr/>
            <p:nvPr/>
          </p:nvSpPr>
          <p:spPr>
            <a:xfrm>
              <a:off x="5449350" y="2423125"/>
              <a:ext cx="513525" cy="642125"/>
            </a:xfrm>
            <a:custGeom>
              <a:avLst/>
              <a:gdLst/>
              <a:ahLst/>
              <a:cxnLst/>
              <a:rect l="l" t="t" r="r" b="b"/>
              <a:pathLst>
                <a:path w="20541" h="25685" extrusionOk="0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452;p64">
              <a:extLst>
                <a:ext uri="{FF2B5EF4-FFF2-40B4-BE49-F238E27FC236}">
                  <a16:creationId xmlns:a16="http://schemas.microsoft.com/office/drawing/2014/main" id="{2324B5C7-6C73-4C4D-B828-B8C67B0425AE}"/>
                </a:ext>
              </a:extLst>
            </p:cNvPr>
            <p:cNvSpPr/>
            <p:nvPr/>
          </p:nvSpPr>
          <p:spPr>
            <a:xfrm>
              <a:off x="4468125" y="2857075"/>
              <a:ext cx="348000" cy="631675"/>
            </a:xfrm>
            <a:custGeom>
              <a:avLst/>
              <a:gdLst/>
              <a:ahLst/>
              <a:cxnLst/>
              <a:rect l="l" t="t" r="r" b="b"/>
              <a:pathLst>
                <a:path w="13920" h="25267" extrusionOk="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453;p64">
              <a:extLst>
                <a:ext uri="{FF2B5EF4-FFF2-40B4-BE49-F238E27FC236}">
                  <a16:creationId xmlns:a16="http://schemas.microsoft.com/office/drawing/2014/main" id="{643ABC54-73CE-4AB1-AE2E-7148B3B47CA7}"/>
                </a:ext>
              </a:extLst>
            </p:cNvPr>
            <p:cNvSpPr/>
            <p:nvPr/>
          </p:nvSpPr>
          <p:spPr>
            <a:xfrm>
              <a:off x="4460900" y="2850325"/>
              <a:ext cx="362450" cy="645450"/>
            </a:xfrm>
            <a:custGeom>
              <a:avLst/>
              <a:gdLst/>
              <a:ahLst/>
              <a:cxnLst/>
              <a:rect l="l" t="t" r="r" b="b"/>
              <a:pathLst>
                <a:path w="14498" h="25818" extrusionOk="0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454;p64">
              <a:extLst>
                <a:ext uri="{FF2B5EF4-FFF2-40B4-BE49-F238E27FC236}">
                  <a16:creationId xmlns:a16="http://schemas.microsoft.com/office/drawing/2014/main" id="{3C2862AD-874D-48DF-8AD9-8DA8781C2511}"/>
                </a:ext>
              </a:extLst>
            </p:cNvPr>
            <p:cNvSpPr/>
            <p:nvPr/>
          </p:nvSpPr>
          <p:spPr>
            <a:xfrm>
              <a:off x="4497875" y="2910925"/>
              <a:ext cx="289325" cy="524775"/>
            </a:xfrm>
            <a:custGeom>
              <a:avLst/>
              <a:gdLst/>
              <a:ahLst/>
              <a:cxnLst/>
              <a:rect l="l" t="t" r="r" b="b"/>
              <a:pathLst>
                <a:path w="11573" h="20991" extrusionOk="0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" name="Google Shape;4455;p64">
              <a:extLst>
                <a:ext uri="{FF2B5EF4-FFF2-40B4-BE49-F238E27FC236}">
                  <a16:creationId xmlns:a16="http://schemas.microsoft.com/office/drawing/2014/main" id="{6FFAF32B-A1BE-46ED-8647-31F1155B1DA7}"/>
                </a:ext>
              </a:extLst>
            </p:cNvPr>
            <p:cNvSpPr/>
            <p:nvPr/>
          </p:nvSpPr>
          <p:spPr>
            <a:xfrm>
              <a:off x="4490625" y="2903975"/>
              <a:ext cx="303800" cy="537975"/>
            </a:xfrm>
            <a:custGeom>
              <a:avLst/>
              <a:gdLst/>
              <a:ahLst/>
              <a:cxnLst/>
              <a:rect l="l" t="t" r="r" b="b"/>
              <a:pathLst>
                <a:path w="12152" h="21519" extrusionOk="0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3" name="Google Shape;4456;p64">
              <a:extLst>
                <a:ext uri="{FF2B5EF4-FFF2-40B4-BE49-F238E27FC236}">
                  <a16:creationId xmlns:a16="http://schemas.microsoft.com/office/drawing/2014/main" id="{B0315FE5-D3FA-47C8-9596-07CD4978EF47}"/>
                </a:ext>
              </a:extLst>
            </p:cNvPr>
            <p:cNvSpPr/>
            <p:nvPr/>
          </p:nvSpPr>
          <p:spPr>
            <a:xfrm>
              <a:off x="4721275" y="3003350"/>
              <a:ext cx="440400" cy="513525"/>
            </a:xfrm>
            <a:custGeom>
              <a:avLst/>
              <a:gdLst/>
              <a:ahLst/>
              <a:cxnLst/>
              <a:rect l="l" t="t" r="r" b="b"/>
              <a:pathLst>
                <a:path w="17616" h="20541" extrusionOk="0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4" name="Google Shape;4457;p64">
              <a:extLst>
                <a:ext uri="{FF2B5EF4-FFF2-40B4-BE49-F238E27FC236}">
                  <a16:creationId xmlns:a16="http://schemas.microsoft.com/office/drawing/2014/main" id="{C8655B66-5BDD-45F1-9C34-B3F4472D4D7E}"/>
                </a:ext>
              </a:extLst>
            </p:cNvPr>
            <p:cNvSpPr/>
            <p:nvPr/>
          </p:nvSpPr>
          <p:spPr>
            <a:xfrm>
              <a:off x="4714025" y="2996100"/>
              <a:ext cx="454875" cy="527350"/>
            </a:xfrm>
            <a:custGeom>
              <a:avLst/>
              <a:gdLst/>
              <a:ahLst/>
              <a:cxnLst/>
              <a:rect l="l" t="t" r="r" b="b"/>
              <a:pathLst>
                <a:path w="18195" h="21094" extrusionOk="0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5" name="Google Shape;4458;p64">
              <a:extLst>
                <a:ext uri="{FF2B5EF4-FFF2-40B4-BE49-F238E27FC236}">
                  <a16:creationId xmlns:a16="http://schemas.microsoft.com/office/drawing/2014/main" id="{CD8F4397-EDBF-4C43-B24D-0B2DC7F8C522}"/>
                </a:ext>
              </a:extLst>
            </p:cNvPr>
            <p:cNvSpPr/>
            <p:nvPr/>
          </p:nvSpPr>
          <p:spPr>
            <a:xfrm>
              <a:off x="4918150" y="3207450"/>
              <a:ext cx="27350" cy="17725"/>
            </a:xfrm>
            <a:custGeom>
              <a:avLst/>
              <a:gdLst/>
              <a:ahLst/>
              <a:cxnLst/>
              <a:rect l="l" t="t" r="r" b="b"/>
              <a:pathLst>
                <a:path w="1094" h="709" extrusionOk="0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6" name="Google Shape;4459;p64">
              <a:extLst>
                <a:ext uri="{FF2B5EF4-FFF2-40B4-BE49-F238E27FC236}">
                  <a16:creationId xmlns:a16="http://schemas.microsoft.com/office/drawing/2014/main" id="{47D22ED9-00C2-41DB-B550-4FA1A0722AA5}"/>
                </a:ext>
              </a:extLst>
            </p:cNvPr>
            <p:cNvSpPr/>
            <p:nvPr/>
          </p:nvSpPr>
          <p:spPr>
            <a:xfrm>
              <a:off x="4941450" y="3310325"/>
              <a:ext cx="38600" cy="26550"/>
            </a:xfrm>
            <a:custGeom>
              <a:avLst/>
              <a:gdLst/>
              <a:ahLst/>
              <a:cxnLst/>
              <a:rect l="l" t="t" r="r" b="b"/>
              <a:pathLst>
                <a:path w="1544" h="1062" extrusionOk="0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7" name="Google Shape;4460;p64">
              <a:extLst>
                <a:ext uri="{FF2B5EF4-FFF2-40B4-BE49-F238E27FC236}">
                  <a16:creationId xmlns:a16="http://schemas.microsoft.com/office/drawing/2014/main" id="{F0AAC757-88B6-4B28-9B3E-43A4CA0ED88E}"/>
                </a:ext>
              </a:extLst>
            </p:cNvPr>
            <p:cNvSpPr/>
            <p:nvPr/>
          </p:nvSpPr>
          <p:spPr>
            <a:xfrm>
              <a:off x="4882800" y="3134325"/>
              <a:ext cx="34575" cy="19325"/>
            </a:xfrm>
            <a:custGeom>
              <a:avLst/>
              <a:gdLst/>
              <a:ahLst/>
              <a:cxnLst/>
              <a:rect l="l" t="t" r="r" b="b"/>
              <a:pathLst>
                <a:path w="1383" h="773" extrusionOk="0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461;p64">
              <a:extLst>
                <a:ext uri="{FF2B5EF4-FFF2-40B4-BE49-F238E27FC236}">
                  <a16:creationId xmlns:a16="http://schemas.microsoft.com/office/drawing/2014/main" id="{42D4DA10-8078-4D03-A119-0A795CEC26E8}"/>
                </a:ext>
              </a:extLst>
            </p:cNvPr>
            <p:cNvSpPr/>
            <p:nvPr/>
          </p:nvSpPr>
          <p:spPr>
            <a:xfrm>
              <a:off x="4930200" y="3137550"/>
              <a:ext cx="26550" cy="17700"/>
            </a:xfrm>
            <a:custGeom>
              <a:avLst/>
              <a:gdLst/>
              <a:ahLst/>
              <a:cxnLst/>
              <a:rect l="l" t="t" r="r" b="b"/>
              <a:pathLst>
                <a:path w="1062" h="708" extrusionOk="0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9" name="Google Shape;4462;p64">
              <a:extLst>
                <a:ext uri="{FF2B5EF4-FFF2-40B4-BE49-F238E27FC236}">
                  <a16:creationId xmlns:a16="http://schemas.microsoft.com/office/drawing/2014/main" id="{F11DFF58-C1D9-471B-AD31-22F54B341EF1}"/>
                </a:ext>
              </a:extLst>
            </p:cNvPr>
            <p:cNvSpPr/>
            <p:nvPr/>
          </p:nvSpPr>
          <p:spPr>
            <a:xfrm>
              <a:off x="4911725" y="3238800"/>
              <a:ext cx="28950" cy="24950"/>
            </a:xfrm>
            <a:custGeom>
              <a:avLst/>
              <a:gdLst/>
              <a:ahLst/>
              <a:cxnLst/>
              <a:rect l="l" t="t" r="r" b="b"/>
              <a:pathLst>
                <a:path w="1158" h="998" extrusionOk="0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0" name="Google Shape;4463;p64">
              <a:extLst>
                <a:ext uri="{FF2B5EF4-FFF2-40B4-BE49-F238E27FC236}">
                  <a16:creationId xmlns:a16="http://schemas.microsoft.com/office/drawing/2014/main" id="{50C6D60A-C1E9-42F1-8E34-2E168C96BB31}"/>
                </a:ext>
              </a:extLst>
            </p:cNvPr>
            <p:cNvSpPr/>
            <p:nvPr/>
          </p:nvSpPr>
          <p:spPr>
            <a:xfrm>
              <a:off x="4963150" y="3171300"/>
              <a:ext cx="40200" cy="25750"/>
            </a:xfrm>
            <a:custGeom>
              <a:avLst/>
              <a:gdLst/>
              <a:ahLst/>
              <a:cxnLst/>
              <a:rect l="l" t="t" r="r" b="b"/>
              <a:pathLst>
                <a:path w="1608" h="1030" extrusionOk="0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464;p64">
              <a:extLst>
                <a:ext uri="{FF2B5EF4-FFF2-40B4-BE49-F238E27FC236}">
                  <a16:creationId xmlns:a16="http://schemas.microsoft.com/office/drawing/2014/main" id="{2D106FC6-47E3-41AC-A5C0-D1B8669E3206}"/>
                </a:ext>
              </a:extLst>
            </p:cNvPr>
            <p:cNvSpPr/>
            <p:nvPr/>
          </p:nvSpPr>
          <p:spPr>
            <a:xfrm>
              <a:off x="4895650" y="3055575"/>
              <a:ext cx="35375" cy="28950"/>
            </a:xfrm>
            <a:custGeom>
              <a:avLst/>
              <a:gdLst/>
              <a:ahLst/>
              <a:cxnLst/>
              <a:rect l="l" t="t" r="r" b="b"/>
              <a:pathLst>
                <a:path w="1415" h="1158" extrusionOk="0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2" name="Google Shape;4465;p64">
              <a:extLst>
                <a:ext uri="{FF2B5EF4-FFF2-40B4-BE49-F238E27FC236}">
                  <a16:creationId xmlns:a16="http://schemas.microsoft.com/office/drawing/2014/main" id="{B656764F-5361-4085-93E6-7D2BF7D9442E}"/>
                </a:ext>
              </a:extLst>
            </p:cNvPr>
            <p:cNvSpPr/>
            <p:nvPr/>
          </p:nvSpPr>
          <p:spPr>
            <a:xfrm>
              <a:off x="4942250" y="3058000"/>
              <a:ext cx="26550" cy="28150"/>
            </a:xfrm>
            <a:custGeom>
              <a:avLst/>
              <a:gdLst/>
              <a:ahLst/>
              <a:cxnLst/>
              <a:rect l="l" t="t" r="r" b="b"/>
              <a:pathLst>
                <a:path w="1062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3" name="Google Shape;4466;p64">
              <a:extLst>
                <a:ext uri="{FF2B5EF4-FFF2-40B4-BE49-F238E27FC236}">
                  <a16:creationId xmlns:a16="http://schemas.microsoft.com/office/drawing/2014/main" id="{04917AD9-51CF-443E-8F0A-A09FC18BC378}"/>
                </a:ext>
              </a:extLst>
            </p:cNvPr>
            <p:cNvSpPr/>
            <p:nvPr/>
          </p:nvSpPr>
          <p:spPr>
            <a:xfrm>
              <a:off x="4889225" y="3098175"/>
              <a:ext cx="34575" cy="23325"/>
            </a:xfrm>
            <a:custGeom>
              <a:avLst/>
              <a:gdLst/>
              <a:ahLst/>
              <a:cxnLst/>
              <a:rect l="l" t="t" r="r" b="b"/>
              <a:pathLst>
                <a:path w="1383" h="933" extrusionOk="0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467;p64">
              <a:extLst>
                <a:ext uri="{FF2B5EF4-FFF2-40B4-BE49-F238E27FC236}">
                  <a16:creationId xmlns:a16="http://schemas.microsoft.com/office/drawing/2014/main" id="{3E99FF7E-B1EF-4044-9BCD-CBE620D78F14}"/>
                </a:ext>
              </a:extLst>
            </p:cNvPr>
            <p:cNvSpPr/>
            <p:nvPr/>
          </p:nvSpPr>
          <p:spPr>
            <a:xfrm>
              <a:off x="4923775" y="31697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5" name="Google Shape;4468;p64">
              <a:extLst>
                <a:ext uri="{FF2B5EF4-FFF2-40B4-BE49-F238E27FC236}">
                  <a16:creationId xmlns:a16="http://schemas.microsoft.com/office/drawing/2014/main" id="{8C10540F-5362-4500-A5F2-4581B9E934E2}"/>
                </a:ext>
              </a:extLst>
            </p:cNvPr>
            <p:cNvSpPr/>
            <p:nvPr/>
          </p:nvSpPr>
          <p:spPr>
            <a:xfrm>
              <a:off x="4935825" y="3099775"/>
              <a:ext cx="26550" cy="24125"/>
            </a:xfrm>
            <a:custGeom>
              <a:avLst/>
              <a:gdLst/>
              <a:ahLst/>
              <a:cxnLst/>
              <a:rect l="l" t="t" r="r" b="b"/>
              <a:pathLst>
                <a:path w="1062" h="965" extrusionOk="0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6" name="Google Shape;4469;p64">
              <a:extLst>
                <a:ext uri="{FF2B5EF4-FFF2-40B4-BE49-F238E27FC236}">
                  <a16:creationId xmlns:a16="http://schemas.microsoft.com/office/drawing/2014/main" id="{FB6AC4FC-3241-45D9-932D-73E65AC0F52B}"/>
                </a:ext>
              </a:extLst>
            </p:cNvPr>
            <p:cNvSpPr/>
            <p:nvPr/>
          </p:nvSpPr>
          <p:spPr>
            <a:xfrm>
              <a:off x="4952700" y="3241225"/>
              <a:ext cx="39400" cy="25725"/>
            </a:xfrm>
            <a:custGeom>
              <a:avLst/>
              <a:gdLst/>
              <a:ahLst/>
              <a:cxnLst/>
              <a:rect l="l" t="t" r="r" b="b"/>
              <a:pathLst>
                <a:path w="1576" h="1029" extrusionOk="0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470;p64">
              <a:extLst>
                <a:ext uri="{FF2B5EF4-FFF2-40B4-BE49-F238E27FC236}">
                  <a16:creationId xmlns:a16="http://schemas.microsoft.com/office/drawing/2014/main" id="{F629CF70-D334-4DCB-A08E-0C1522883F5C}"/>
                </a:ext>
              </a:extLst>
            </p:cNvPr>
            <p:cNvSpPr/>
            <p:nvPr/>
          </p:nvSpPr>
          <p:spPr>
            <a:xfrm>
              <a:off x="4817700" y="3270950"/>
              <a:ext cx="28150" cy="19300"/>
            </a:xfrm>
            <a:custGeom>
              <a:avLst/>
              <a:gdLst/>
              <a:ahLst/>
              <a:cxnLst/>
              <a:rect l="l" t="t" r="r" b="b"/>
              <a:pathLst>
                <a:path w="1126" h="772" extrusionOk="0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8" name="Google Shape;4471;p64">
              <a:extLst>
                <a:ext uri="{FF2B5EF4-FFF2-40B4-BE49-F238E27FC236}">
                  <a16:creationId xmlns:a16="http://schemas.microsoft.com/office/drawing/2014/main" id="{B160F519-E928-4815-AEF4-627C30C8762E}"/>
                </a:ext>
              </a:extLst>
            </p:cNvPr>
            <p:cNvSpPr/>
            <p:nvPr/>
          </p:nvSpPr>
          <p:spPr>
            <a:xfrm>
              <a:off x="4811275" y="33047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9" name="Google Shape;4472;p64">
              <a:extLst>
                <a:ext uri="{FF2B5EF4-FFF2-40B4-BE49-F238E27FC236}">
                  <a16:creationId xmlns:a16="http://schemas.microsoft.com/office/drawing/2014/main" id="{8ED0DB0C-AAB3-490C-B9DF-217C1A6C9380}"/>
                </a:ext>
              </a:extLst>
            </p:cNvPr>
            <p:cNvSpPr/>
            <p:nvPr/>
          </p:nvSpPr>
          <p:spPr>
            <a:xfrm>
              <a:off x="4804850" y="3340050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73;p64">
              <a:extLst>
                <a:ext uri="{FF2B5EF4-FFF2-40B4-BE49-F238E27FC236}">
                  <a16:creationId xmlns:a16="http://schemas.microsoft.com/office/drawing/2014/main" id="{B3404533-6CCA-42C3-B4DE-A6044F883BAC}"/>
                </a:ext>
              </a:extLst>
            </p:cNvPr>
            <p:cNvSpPr/>
            <p:nvPr/>
          </p:nvSpPr>
          <p:spPr>
            <a:xfrm>
              <a:off x="4799225" y="33738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74;p64">
              <a:extLst>
                <a:ext uri="{FF2B5EF4-FFF2-40B4-BE49-F238E27FC236}">
                  <a16:creationId xmlns:a16="http://schemas.microsoft.com/office/drawing/2014/main" id="{4F27D199-133D-4613-82C6-C8E0C09A9E11}"/>
                </a:ext>
              </a:extLst>
            </p:cNvPr>
            <p:cNvSpPr/>
            <p:nvPr/>
          </p:nvSpPr>
          <p:spPr>
            <a:xfrm>
              <a:off x="4823325" y="3234775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75;p64">
              <a:extLst>
                <a:ext uri="{FF2B5EF4-FFF2-40B4-BE49-F238E27FC236}">
                  <a16:creationId xmlns:a16="http://schemas.microsoft.com/office/drawing/2014/main" id="{FB2680AC-D82F-4539-9B53-71E3A765D179}"/>
                </a:ext>
              </a:extLst>
            </p:cNvPr>
            <p:cNvSpPr/>
            <p:nvPr/>
          </p:nvSpPr>
          <p:spPr>
            <a:xfrm>
              <a:off x="4835375" y="3165675"/>
              <a:ext cx="29775" cy="21725"/>
            </a:xfrm>
            <a:custGeom>
              <a:avLst/>
              <a:gdLst/>
              <a:ahLst/>
              <a:cxnLst/>
              <a:rect l="l" t="t" r="r" b="b"/>
              <a:pathLst>
                <a:path w="1191" h="869" extrusionOk="0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3" name="Google Shape;4476;p64">
              <a:extLst>
                <a:ext uri="{FF2B5EF4-FFF2-40B4-BE49-F238E27FC236}">
                  <a16:creationId xmlns:a16="http://schemas.microsoft.com/office/drawing/2014/main" id="{42856889-7C93-4C3D-A8CF-6FA497B2BACC}"/>
                </a:ext>
              </a:extLst>
            </p:cNvPr>
            <p:cNvSpPr/>
            <p:nvPr/>
          </p:nvSpPr>
          <p:spPr>
            <a:xfrm>
              <a:off x="4847425" y="3095750"/>
              <a:ext cx="29775" cy="22525"/>
            </a:xfrm>
            <a:custGeom>
              <a:avLst/>
              <a:gdLst/>
              <a:ahLst/>
              <a:cxnLst/>
              <a:rect l="l" t="t" r="r" b="b"/>
              <a:pathLst>
                <a:path w="1191" h="901" extrusionOk="0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4" name="Google Shape;4477;p64">
              <a:extLst>
                <a:ext uri="{FF2B5EF4-FFF2-40B4-BE49-F238E27FC236}">
                  <a16:creationId xmlns:a16="http://schemas.microsoft.com/office/drawing/2014/main" id="{A4B34160-D95C-4B4A-92C3-9AD1E3C53A18}"/>
                </a:ext>
              </a:extLst>
            </p:cNvPr>
            <p:cNvSpPr/>
            <p:nvPr/>
          </p:nvSpPr>
          <p:spPr>
            <a:xfrm>
              <a:off x="4829750" y="3201025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78;p64">
              <a:extLst>
                <a:ext uri="{FF2B5EF4-FFF2-40B4-BE49-F238E27FC236}">
                  <a16:creationId xmlns:a16="http://schemas.microsoft.com/office/drawing/2014/main" id="{E0C01007-B715-4755-B0D8-412B5931359E}"/>
                </a:ext>
              </a:extLst>
            </p:cNvPr>
            <p:cNvSpPr/>
            <p:nvPr/>
          </p:nvSpPr>
          <p:spPr>
            <a:xfrm>
              <a:off x="4841800" y="3131125"/>
              <a:ext cx="28975" cy="20100"/>
            </a:xfrm>
            <a:custGeom>
              <a:avLst/>
              <a:gdLst/>
              <a:ahLst/>
              <a:cxnLst/>
              <a:rect l="l" t="t" r="r" b="b"/>
              <a:pathLst>
                <a:path w="1159" h="804" extrusionOk="0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6" name="Google Shape;4479;p64">
              <a:extLst>
                <a:ext uri="{FF2B5EF4-FFF2-40B4-BE49-F238E27FC236}">
                  <a16:creationId xmlns:a16="http://schemas.microsoft.com/office/drawing/2014/main" id="{9B163632-563C-407F-89A5-2B5D2EDE308C}"/>
                </a:ext>
              </a:extLst>
            </p:cNvPr>
            <p:cNvSpPr/>
            <p:nvPr/>
          </p:nvSpPr>
          <p:spPr>
            <a:xfrm>
              <a:off x="4974400" y="3102200"/>
              <a:ext cx="40200" cy="24925"/>
            </a:xfrm>
            <a:custGeom>
              <a:avLst/>
              <a:gdLst/>
              <a:ahLst/>
              <a:cxnLst/>
              <a:rect l="l" t="t" r="r" b="b"/>
              <a:pathLst>
                <a:path w="1608" h="997" extrusionOk="0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7" name="Google Shape;4480;p64">
              <a:extLst>
                <a:ext uri="{FF2B5EF4-FFF2-40B4-BE49-F238E27FC236}">
                  <a16:creationId xmlns:a16="http://schemas.microsoft.com/office/drawing/2014/main" id="{0B6E6417-4C36-4EB5-B992-EF472891EED8}"/>
                </a:ext>
              </a:extLst>
            </p:cNvPr>
            <p:cNvSpPr/>
            <p:nvPr/>
          </p:nvSpPr>
          <p:spPr>
            <a:xfrm>
              <a:off x="4791175" y="3409975"/>
              <a:ext cx="30575" cy="30550"/>
            </a:xfrm>
            <a:custGeom>
              <a:avLst/>
              <a:gdLst/>
              <a:ahLst/>
              <a:cxnLst/>
              <a:rect l="l" t="t" r="r" b="b"/>
              <a:pathLst>
                <a:path w="1223" h="1222" extrusionOk="0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1;p64">
              <a:extLst>
                <a:ext uri="{FF2B5EF4-FFF2-40B4-BE49-F238E27FC236}">
                  <a16:creationId xmlns:a16="http://schemas.microsoft.com/office/drawing/2014/main" id="{49DBA279-9F61-49D0-AF60-527529E71541}"/>
                </a:ext>
              </a:extLst>
            </p:cNvPr>
            <p:cNvSpPr/>
            <p:nvPr/>
          </p:nvSpPr>
          <p:spPr>
            <a:xfrm>
              <a:off x="4958325" y="3209875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82;p64">
              <a:extLst>
                <a:ext uri="{FF2B5EF4-FFF2-40B4-BE49-F238E27FC236}">
                  <a16:creationId xmlns:a16="http://schemas.microsoft.com/office/drawing/2014/main" id="{1148B1F0-D9A3-43E3-9120-F7C11D627DAB}"/>
                </a:ext>
              </a:extLst>
            </p:cNvPr>
            <p:cNvSpPr/>
            <p:nvPr/>
          </p:nvSpPr>
          <p:spPr>
            <a:xfrm>
              <a:off x="4936625" y="3349700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0" name="Google Shape;4483;p64">
              <a:extLst>
                <a:ext uri="{FF2B5EF4-FFF2-40B4-BE49-F238E27FC236}">
                  <a16:creationId xmlns:a16="http://schemas.microsoft.com/office/drawing/2014/main" id="{41AED54F-736E-4661-8FA0-4B2EDEF2E97F}"/>
                </a:ext>
              </a:extLst>
            </p:cNvPr>
            <p:cNvSpPr/>
            <p:nvPr/>
          </p:nvSpPr>
          <p:spPr>
            <a:xfrm>
              <a:off x="4947875" y="3279775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1" name="Google Shape;4484;p64">
              <a:extLst>
                <a:ext uri="{FF2B5EF4-FFF2-40B4-BE49-F238E27FC236}">
                  <a16:creationId xmlns:a16="http://schemas.microsoft.com/office/drawing/2014/main" id="{312C6317-DEC4-4F7A-B11E-9C57E1B35B07}"/>
                </a:ext>
              </a:extLst>
            </p:cNvPr>
            <p:cNvSpPr/>
            <p:nvPr/>
          </p:nvSpPr>
          <p:spPr>
            <a:xfrm>
              <a:off x="4906100" y="3276575"/>
              <a:ext cx="28950" cy="17700"/>
            </a:xfrm>
            <a:custGeom>
              <a:avLst/>
              <a:gdLst/>
              <a:ahLst/>
              <a:cxnLst/>
              <a:rect l="l" t="t" r="r" b="b"/>
              <a:pathLst>
                <a:path w="1158" h="708" extrusionOk="0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2" name="Google Shape;4485;p64">
              <a:extLst>
                <a:ext uri="{FF2B5EF4-FFF2-40B4-BE49-F238E27FC236}">
                  <a16:creationId xmlns:a16="http://schemas.microsoft.com/office/drawing/2014/main" id="{7B64C644-96DF-4DDC-9083-B79B1E3AF094}"/>
                </a:ext>
              </a:extLst>
            </p:cNvPr>
            <p:cNvSpPr/>
            <p:nvPr/>
          </p:nvSpPr>
          <p:spPr>
            <a:xfrm>
              <a:off x="4931000" y="3380250"/>
              <a:ext cx="37800" cy="25725"/>
            </a:xfrm>
            <a:custGeom>
              <a:avLst/>
              <a:gdLst/>
              <a:ahLst/>
              <a:cxnLst/>
              <a:rect l="l" t="t" r="r" b="b"/>
              <a:pathLst>
                <a:path w="1512" h="1029" extrusionOk="0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486;p64">
              <a:extLst>
                <a:ext uri="{FF2B5EF4-FFF2-40B4-BE49-F238E27FC236}">
                  <a16:creationId xmlns:a16="http://schemas.microsoft.com/office/drawing/2014/main" id="{96939F4E-0AFD-43E8-A047-00AD0482F1B8}"/>
                </a:ext>
              </a:extLst>
            </p:cNvPr>
            <p:cNvSpPr/>
            <p:nvPr/>
          </p:nvSpPr>
          <p:spPr>
            <a:xfrm>
              <a:off x="4923775" y="3418800"/>
              <a:ext cx="38600" cy="36200"/>
            </a:xfrm>
            <a:custGeom>
              <a:avLst/>
              <a:gdLst/>
              <a:ahLst/>
              <a:cxnLst/>
              <a:rect l="l" t="t" r="r" b="b"/>
              <a:pathLst>
                <a:path w="1544" h="1448" extrusionOk="0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4" name="Google Shape;4487;p64">
              <a:extLst>
                <a:ext uri="{FF2B5EF4-FFF2-40B4-BE49-F238E27FC236}">
                  <a16:creationId xmlns:a16="http://schemas.microsoft.com/office/drawing/2014/main" id="{E5509740-A751-47EB-90F2-211CFC6A367F}"/>
                </a:ext>
              </a:extLst>
            </p:cNvPr>
            <p:cNvSpPr/>
            <p:nvPr/>
          </p:nvSpPr>
          <p:spPr>
            <a:xfrm>
              <a:off x="4876375" y="3167275"/>
              <a:ext cx="35375" cy="23325"/>
            </a:xfrm>
            <a:custGeom>
              <a:avLst/>
              <a:gdLst/>
              <a:ahLst/>
              <a:cxnLst/>
              <a:rect l="l" t="t" r="r" b="b"/>
              <a:pathLst>
                <a:path w="1415" h="933" extrusionOk="0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5" name="Google Shape;4488;p64">
              <a:extLst>
                <a:ext uri="{FF2B5EF4-FFF2-40B4-BE49-F238E27FC236}">
                  <a16:creationId xmlns:a16="http://schemas.microsoft.com/office/drawing/2014/main" id="{D6618278-8344-4F6F-9651-C1FB88E4CE6B}"/>
                </a:ext>
              </a:extLst>
            </p:cNvPr>
            <p:cNvSpPr/>
            <p:nvPr/>
          </p:nvSpPr>
          <p:spPr>
            <a:xfrm>
              <a:off x="4853875" y="3053975"/>
              <a:ext cx="31350" cy="28150"/>
            </a:xfrm>
            <a:custGeom>
              <a:avLst/>
              <a:gdLst/>
              <a:ahLst/>
              <a:cxnLst/>
              <a:rect l="l" t="t" r="r" b="b"/>
              <a:pathLst>
                <a:path w="1254" h="1126" extrusionOk="0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489;p64">
              <a:extLst>
                <a:ext uri="{FF2B5EF4-FFF2-40B4-BE49-F238E27FC236}">
                  <a16:creationId xmlns:a16="http://schemas.microsoft.com/office/drawing/2014/main" id="{EF41B9DF-7483-48BF-94A4-539CC07D3D6C}"/>
                </a:ext>
              </a:extLst>
            </p:cNvPr>
            <p:cNvSpPr/>
            <p:nvPr/>
          </p:nvSpPr>
          <p:spPr>
            <a:xfrm>
              <a:off x="4969575" y="3139950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490;p64">
              <a:extLst>
                <a:ext uri="{FF2B5EF4-FFF2-40B4-BE49-F238E27FC236}">
                  <a16:creationId xmlns:a16="http://schemas.microsoft.com/office/drawing/2014/main" id="{5EC6B612-E931-4AE0-84D7-53EB9FD0A82B}"/>
                </a:ext>
              </a:extLst>
            </p:cNvPr>
            <p:cNvSpPr/>
            <p:nvPr/>
          </p:nvSpPr>
          <p:spPr>
            <a:xfrm>
              <a:off x="4980025" y="3060400"/>
              <a:ext cx="41025" cy="28150"/>
            </a:xfrm>
            <a:custGeom>
              <a:avLst/>
              <a:gdLst/>
              <a:ahLst/>
              <a:cxnLst/>
              <a:rect l="l" t="t" r="r" b="b"/>
              <a:pathLst>
                <a:path w="1641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491;p64">
              <a:extLst>
                <a:ext uri="{FF2B5EF4-FFF2-40B4-BE49-F238E27FC236}">
                  <a16:creationId xmlns:a16="http://schemas.microsoft.com/office/drawing/2014/main" id="{2A5451AC-920B-462B-93CB-B1D264E71794}"/>
                </a:ext>
              </a:extLst>
            </p:cNvPr>
            <p:cNvSpPr/>
            <p:nvPr/>
          </p:nvSpPr>
          <p:spPr>
            <a:xfrm>
              <a:off x="4899675" y="3308725"/>
              <a:ext cx="30550" cy="24125"/>
            </a:xfrm>
            <a:custGeom>
              <a:avLst/>
              <a:gdLst/>
              <a:ahLst/>
              <a:cxnLst/>
              <a:rect l="l" t="t" r="r" b="b"/>
              <a:pathLst>
                <a:path w="1222" h="965" extrusionOk="0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492;p64">
              <a:extLst>
                <a:ext uri="{FF2B5EF4-FFF2-40B4-BE49-F238E27FC236}">
                  <a16:creationId xmlns:a16="http://schemas.microsoft.com/office/drawing/2014/main" id="{F68A7373-FD64-4748-AF18-9472E15783AD}"/>
                </a:ext>
              </a:extLst>
            </p:cNvPr>
            <p:cNvSpPr/>
            <p:nvPr/>
          </p:nvSpPr>
          <p:spPr>
            <a:xfrm>
              <a:off x="4852250" y="3306300"/>
              <a:ext cx="35400" cy="24150"/>
            </a:xfrm>
            <a:custGeom>
              <a:avLst/>
              <a:gdLst/>
              <a:ahLst/>
              <a:cxnLst/>
              <a:rect l="l" t="t" r="r" b="b"/>
              <a:pathLst>
                <a:path w="1416" h="966" extrusionOk="0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0" name="Google Shape;4493;p64">
              <a:extLst>
                <a:ext uri="{FF2B5EF4-FFF2-40B4-BE49-F238E27FC236}">
                  <a16:creationId xmlns:a16="http://schemas.microsoft.com/office/drawing/2014/main" id="{9C8CAAEF-A7FD-4A98-A2CA-3CEEC846E062}"/>
                </a:ext>
              </a:extLst>
            </p:cNvPr>
            <p:cNvSpPr/>
            <p:nvPr/>
          </p:nvSpPr>
          <p:spPr>
            <a:xfrm>
              <a:off x="4894050" y="3346475"/>
              <a:ext cx="29750" cy="17725"/>
            </a:xfrm>
            <a:custGeom>
              <a:avLst/>
              <a:gdLst/>
              <a:ahLst/>
              <a:cxnLst/>
              <a:rect l="l" t="t" r="r" b="b"/>
              <a:pathLst>
                <a:path w="1190" h="709" extrusionOk="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4494;p64">
              <a:extLst>
                <a:ext uri="{FF2B5EF4-FFF2-40B4-BE49-F238E27FC236}">
                  <a16:creationId xmlns:a16="http://schemas.microsoft.com/office/drawing/2014/main" id="{129958A0-9967-4078-8D65-60D067F7F712}"/>
                </a:ext>
              </a:extLst>
            </p:cNvPr>
            <p:cNvSpPr/>
            <p:nvPr/>
          </p:nvSpPr>
          <p:spPr>
            <a:xfrm>
              <a:off x="4887625" y="3377825"/>
              <a:ext cx="31350" cy="24950"/>
            </a:xfrm>
            <a:custGeom>
              <a:avLst/>
              <a:gdLst/>
              <a:ahLst/>
              <a:cxnLst/>
              <a:rect l="l" t="t" r="r" b="b"/>
              <a:pathLst>
                <a:path w="1254" h="998" extrusionOk="0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495;p64">
              <a:extLst>
                <a:ext uri="{FF2B5EF4-FFF2-40B4-BE49-F238E27FC236}">
                  <a16:creationId xmlns:a16="http://schemas.microsoft.com/office/drawing/2014/main" id="{04792429-1886-4253-A041-AD49E00283EB}"/>
                </a:ext>
              </a:extLst>
            </p:cNvPr>
            <p:cNvSpPr/>
            <p:nvPr/>
          </p:nvSpPr>
          <p:spPr>
            <a:xfrm>
              <a:off x="4839400" y="3376225"/>
              <a:ext cx="37000" cy="23325"/>
            </a:xfrm>
            <a:custGeom>
              <a:avLst/>
              <a:gdLst/>
              <a:ahLst/>
              <a:cxnLst/>
              <a:rect l="l" t="t" r="r" b="b"/>
              <a:pathLst>
                <a:path w="1480" h="933" extrusionOk="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3" name="Google Shape;4496;p64">
              <a:extLst>
                <a:ext uri="{FF2B5EF4-FFF2-40B4-BE49-F238E27FC236}">
                  <a16:creationId xmlns:a16="http://schemas.microsoft.com/office/drawing/2014/main" id="{F96D6773-E7B5-468D-88FB-32A9A7DB5F16}"/>
                </a:ext>
              </a:extLst>
            </p:cNvPr>
            <p:cNvSpPr/>
            <p:nvPr/>
          </p:nvSpPr>
          <p:spPr>
            <a:xfrm>
              <a:off x="4845825" y="3343275"/>
              <a:ext cx="35375" cy="18500"/>
            </a:xfrm>
            <a:custGeom>
              <a:avLst/>
              <a:gdLst/>
              <a:ahLst/>
              <a:cxnLst/>
              <a:rect l="l" t="t" r="r" b="b"/>
              <a:pathLst>
                <a:path w="1415" h="740" extrusionOk="0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4" name="Google Shape;4497;p64">
              <a:extLst>
                <a:ext uri="{FF2B5EF4-FFF2-40B4-BE49-F238E27FC236}">
                  <a16:creationId xmlns:a16="http://schemas.microsoft.com/office/drawing/2014/main" id="{D7E2DC9D-9364-4BE4-B0FD-B812D3B12CB7}"/>
                </a:ext>
              </a:extLst>
            </p:cNvPr>
            <p:cNvSpPr/>
            <p:nvPr/>
          </p:nvSpPr>
          <p:spPr>
            <a:xfrm>
              <a:off x="4858675" y="3273350"/>
              <a:ext cx="34600" cy="19325"/>
            </a:xfrm>
            <a:custGeom>
              <a:avLst/>
              <a:gdLst/>
              <a:ahLst/>
              <a:cxnLst/>
              <a:rect l="l" t="t" r="r" b="b"/>
              <a:pathLst>
                <a:path w="1384" h="773" extrusionOk="0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498;p64">
              <a:extLst>
                <a:ext uri="{FF2B5EF4-FFF2-40B4-BE49-F238E27FC236}">
                  <a16:creationId xmlns:a16="http://schemas.microsoft.com/office/drawing/2014/main" id="{D2BCBE95-073C-4D4A-9C50-F1BCDA2105FA}"/>
                </a:ext>
              </a:extLst>
            </p:cNvPr>
            <p:cNvSpPr/>
            <p:nvPr/>
          </p:nvSpPr>
          <p:spPr>
            <a:xfrm>
              <a:off x="4831375" y="3413175"/>
              <a:ext cx="37775" cy="32175"/>
            </a:xfrm>
            <a:custGeom>
              <a:avLst/>
              <a:gdLst/>
              <a:ahLst/>
              <a:cxnLst/>
              <a:rect l="l" t="t" r="r" b="b"/>
              <a:pathLst>
                <a:path w="1511" h="1287" extrusionOk="0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499;p64">
              <a:extLst>
                <a:ext uri="{FF2B5EF4-FFF2-40B4-BE49-F238E27FC236}">
                  <a16:creationId xmlns:a16="http://schemas.microsoft.com/office/drawing/2014/main" id="{940C8225-932F-4EED-85D6-BE0C8D9332E9}"/>
                </a:ext>
              </a:extLst>
            </p:cNvPr>
            <p:cNvSpPr/>
            <p:nvPr/>
          </p:nvSpPr>
          <p:spPr>
            <a:xfrm>
              <a:off x="4879575" y="3416400"/>
              <a:ext cx="33775" cy="33775"/>
            </a:xfrm>
            <a:custGeom>
              <a:avLst/>
              <a:gdLst/>
              <a:ahLst/>
              <a:cxnLst/>
              <a:rect l="l" t="t" r="r" b="b"/>
              <a:pathLst>
                <a:path w="1351" h="1351" extrusionOk="0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500;p64">
              <a:extLst>
                <a:ext uri="{FF2B5EF4-FFF2-40B4-BE49-F238E27FC236}">
                  <a16:creationId xmlns:a16="http://schemas.microsoft.com/office/drawing/2014/main" id="{2DD31D35-CD1C-4D11-8D78-919D5B9AC1AC}"/>
                </a:ext>
              </a:extLst>
            </p:cNvPr>
            <p:cNvSpPr/>
            <p:nvPr/>
          </p:nvSpPr>
          <p:spPr>
            <a:xfrm>
              <a:off x="4870750" y="3203450"/>
              <a:ext cx="34575" cy="20100"/>
            </a:xfrm>
            <a:custGeom>
              <a:avLst/>
              <a:gdLst/>
              <a:ahLst/>
              <a:cxnLst/>
              <a:rect l="l" t="t" r="r" b="b"/>
              <a:pathLst>
                <a:path w="1383" h="804" extrusionOk="0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501;p64">
              <a:extLst>
                <a:ext uri="{FF2B5EF4-FFF2-40B4-BE49-F238E27FC236}">
                  <a16:creationId xmlns:a16="http://schemas.microsoft.com/office/drawing/2014/main" id="{31BB8564-FEB1-4F40-9247-B5170550381A}"/>
                </a:ext>
              </a:extLst>
            </p:cNvPr>
            <p:cNvSpPr/>
            <p:nvPr/>
          </p:nvSpPr>
          <p:spPr>
            <a:xfrm>
              <a:off x="4864300" y="3237200"/>
              <a:ext cx="35400" cy="23325"/>
            </a:xfrm>
            <a:custGeom>
              <a:avLst/>
              <a:gdLst/>
              <a:ahLst/>
              <a:cxnLst/>
              <a:rect l="l" t="t" r="r" b="b"/>
              <a:pathLst>
                <a:path w="1416" h="933" extrusionOk="0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9" name="Google Shape;4502;p64">
              <a:extLst>
                <a:ext uri="{FF2B5EF4-FFF2-40B4-BE49-F238E27FC236}">
                  <a16:creationId xmlns:a16="http://schemas.microsoft.com/office/drawing/2014/main" id="{67A7453B-B4AB-4E2B-81BC-E5C313EB18FC}"/>
                </a:ext>
              </a:extLst>
            </p:cNvPr>
            <p:cNvSpPr/>
            <p:nvPr/>
          </p:nvSpPr>
          <p:spPr>
            <a:xfrm>
              <a:off x="4632075" y="3320775"/>
              <a:ext cx="1076050" cy="688400"/>
            </a:xfrm>
            <a:custGeom>
              <a:avLst/>
              <a:gdLst/>
              <a:ahLst/>
              <a:cxnLst/>
              <a:rect l="l" t="t" r="r" b="b"/>
              <a:pathLst>
                <a:path w="43042" h="27536" extrusionOk="0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0" name="Google Shape;4503;p64">
              <a:extLst>
                <a:ext uri="{FF2B5EF4-FFF2-40B4-BE49-F238E27FC236}">
                  <a16:creationId xmlns:a16="http://schemas.microsoft.com/office/drawing/2014/main" id="{C452D42D-E377-4144-B334-C26AF144C847}"/>
                </a:ext>
              </a:extLst>
            </p:cNvPr>
            <p:cNvSpPr/>
            <p:nvPr/>
          </p:nvSpPr>
          <p:spPr>
            <a:xfrm>
              <a:off x="4625650" y="3314225"/>
              <a:ext cx="1072825" cy="701700"/>
            </a:xfrm>
            <a:custGeom>
              <a:avLst/>
              <a:gdLst/>
              <a:ahLst/>
              <a:cxnLst/>
              <a:rect l="l" t="t" r="r" b="b"/>
              <a:pathLst>
                <a:path w="42913" h="28068" extrusionOk="0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504;p64">
              <a:extLst>
                <a:ext uri="{FF2B5EF4-FFF2-40B4-BE49-F238E27FC236}">
                  <a16:creationId xmlns:a16="http://schemas.microsoft.com/office/drawing/2014/main" id="{9C84E94F-06D1-4114-9E53-10E2207F7BF2}"/>
                </a:ext>
              </a:extLst>
            </p:cNvPr>
            <p:cNvSpPr/>
            <p:nvPr/>
          </p:nvSpPr>
          <p:spPr>
            <a:xfrm>
              <a:off x="4632075" y="3436975"/>
              <a:ext cx="252350" cy="170700"/>
            </a:xfrm>
            <a:custGeom>
              <a:avLst/>
              <a:gdLst/>
              <a:ahLst/>
              <a:cxnLst/>
              <a:rect l="l" t="t" r="r" b="b"/>
              <a:pathLst>
                <a:path w="10094" h="6828" extrusionOk="0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505;p64">
              <a:extLst>
                <a:ext uri="{FF2B5EF4-FFF2-40B4-BE49-F238E27FC236}">
                  <a16:creationId xmlns:a16="http://schemas.microsoft.com/office/drawing/2014/main" id="{4C745511-EBD1-4AAA-B442-8B925248632F}"/>
                </a:ext>
              </a:extLst>
            </p:cNvPr>
            <p:cNvSpPr/>
            <p:nvPr/>
          </p:nvSpPr>
          <p:spPr>
            <a:xfrm>
              <a:off x="4625650" y="3430050"/>
              <a:ext cx="265200" cy="184275"/>
            </a:xfrm>
            <a:custGeom>
              <a:avLst/>
              <a:gdLst/>
              <a:ahLst/>
              <a:cxnLst/>
              <a:rect l="l" t="t" r="r" b="b"/>
              <a:pathLst>
                <a:path w="10608" h="7371" extrusionOk="0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73" name="Google Shape;5197;p69">
            <a:extLst>
              <a:ext uri="{FF2B5EF4-FFF2-40B4-BE49-F238E27FC236}">
                <a16:creationId xmlns:a16="http://schemas.microsoft.com/office/drawing/2014/main" id="{43FE5298-7B8D-450C-A8FE-8E762FAFA248}"/>
              </a:ext>
            </a:extLst>
          </p:cNvPr>
          <p:cNvSpPr/>
          <p:nvPr/>
        </p:nvSpPr>
        <p:spPr>
          <a:xfrm rot="7928908">
            <a:off x="3170280" y="3218428"/>
            <a:ext cx="910551" cy="586813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5" name="Google Shape;5197;p69">
            <a:extLst>
              <a:ext uri="{FF2B5EF4-FFF2-40B4-BE49-F238E27FC236}">
                <a16:creationId xmlns:a16="http://schemas.microsoft.com/office/drawing/2014/main" id="{4B470499-4D00-4479-8BE3-8C89A293BC9D}"/>
              </a:ext>
            </a:extLst>
          </p:cNvPr>
          <p:cNvSpPr/>
          <p:nvPr/>
        </p:nvSpPr>
        <p:spPr>
          <a:xfrm>
            <a:off x="7133502" y="4219139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8" name="Google Shape;5197;p69">
            <a:extLst>
              <a:ext uri="{FF2B5EF4-FFF2-40B4-BE49-F238E27FC236}">
                <a16:creationId xmlns:a16="http://schemas.microsoft.com/office/drawing/2014/main" id="{8CCF9454-975A-4CB4-A07C-46959E8350D9}"/>
              </a:ext>
            </a:extLst>
          </p:cNvPr>
          <p:cNvSpPr/>
          <p:nvPr/>
        </p:nvSpPr>
        <p:spPr>
          <a:xfrm>
            <a:off x="7285902" y="4371539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9" name="Google Shape;2155;p38">
            <a:extLst>
              <a:ext uri="{FF2B5EF4-FFF2-40B4-BE49-F238E27FC236}">
                <a16:creationId xmlns:a16="http://schemas.microsoft.com/office/drawing/2014/main" id="{B0511C22-92B9-432E-9217-A2882116F35A}"/>
              </a:ext>
            </a:extLst>
          </p:cNvPr>
          <p:cNvSpPr txBox="1">
            <a:spLocks/>
          </p:cNvSpPr>
          <p:nvPr/>
        </p:nvSpPr>
        <p:spPr>
          <a:xfrm>
            <a:off x="2465419" y="3893523"/>
            <a:ext cx="1240490" cy="65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1800">
                <a:solidFill>
                  <a:srgbClr val="000000"/>
                </a:solidFill>
                <a:latin typeface="WordVisi_MSFontService"/>
              </a:rPr>
              <a:t>Use-case model</a:t>
            </a:r>
            <a:endParaRPr lang="vi-VN" sz="1800"/>
          </a:p>
        </p:txBody>
      </p:sp>
      <p:sp>
        <p:nvSpPr>
          <p:cNvPr id="480" name="Google Shape;2155;p38">
            <a:extLst>
              <a:ext uri="{FF2B5EF4-FFF2-40B4-BE49-F238E27FC236}">
                <a16:creationId xmlns:a16="http://schemas.microsoft.com/office/drawing/2014/main" id="{2856C272-991D-4F81-A019-17D0F9883AB0}"/>
              </a:ext>
            </a:extLst>
          </p:cNvPr>
          <p:cNvSpPr txBox="1">
            <a:spLocks/>
          </p:cNvSpPr>
          <p:nvPr/>
        </p:nvSpPr>
        <p:spPr>
          <a:xfrm>
            <a:off x="4818500" y="3876408"/>
            <a:ext cx="1594764" cy="65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1800">
                <a:solidFill>
                  <a:srgbClr val="000000"/>
                </a:solidFill>
                <a:latin typeface="WordVisi_MSFontService"/>
              </a:rPr>
              <a:t>Non-functional requirements</a:t>
            </a:r>
            <a:endParaRPr lang="vi-VN" sz="1800"/>
          </a:p>
        </p:txBody>
      </p:sp>
      <p:sp>
        <p:nvSpPr>
          <p:cNvPr id="481" name="Google Shape;5197;p69">
            <a:extLst>
              <a:ext uri="{FF2B5EF4-FFF2-40B4-BE49-F238E27FC236}">
                <a16:creationId xmlns:a16="http://schemas.microsoft.com/office/drawing/2014/main" id="{BAB0F619-210D-4D53-BADB-C92BA277C399}"/>
              </a:ext>
            </a:extLst>
          </p:cNvPr>
          <p:cNvSpPr/>
          <p:nvPr/>
        </p:nvSpPr>
        <p:spPr>
          <a:xfrm rot="2518766">
            <a:off x="4634952" y="3160380"/>
            <a:ext cx="910551" cy="586813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28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2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25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 animBg="1"/>
      <p:bldP spid="475" grpId="0" animBg="1"/>
      <p:bldP spid="478" grpId="0" animBg="1"/>
      <p:bldP spid="479" grpId="0"/>
      <p:bldP spid="480" grpId="0"/>
      <p:bldP spid="48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54"/>
          <p:cNvSpPr txBox="1">
            <a:spLocks noGrp="1"/>
          </p:cNvSpPr>
          <p:nvPr>
            <p:ph type="title"/>
          </p:nvPr>
        </p:nvSpPr>
        <p:spPr>
          <a:xfrm>
            <a:off x="2107229" y="338323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err="1"/>
              <a:t>Usecase</a:t>
            </a:r>
            <a:r>
              <a:rPr lang="en-US"/>
              <a:t> model</a:t>
            </a:r>
            <a:endParaRPr/>
          </a:p>
        </p:txBody>
      </p:sp>
      <p:sp>
        <p:nvSpPr>
          <p:cNvPr id="3162" name="Google Shape;3162;p54"/>
          <p:cNvSpPr txBox="1">
            <a:spLocks noGrp="1"/>
          </p:cNvSpPr>
          <p:nvPr>
            <p:ph type="subTitle" idx="1"/>
          </p:nvPr>
        </p:nvSpPr>
        <p:spPr>
          <a:xfrm>
            <a:off x="5579321" y="2320586"/>
            <a:ext cx="20385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err="1">
                <a:solidFill>
                  <a:schemeClr val="accent1"/>
                </a:solidFill>
              </a:rPr>
              <a:t>Học</a:t>
            </a:r>
            <a:r>
              <a:rPr lang="vi-VN">
                <a:solidFill>
                  <a:schemeClr val="accent1"/>
                </a:solidFill>
              </a:rPr>
              <a:t> sinh</a:t>
            </a:r>
          </a:p>
        </p:txBody>
      </p:sp>
      <p:sp>
        <p:nvSpPr>
          <p:cNvPr id="3163" name="Google Shape;3163;p54"/>
          <p:cNvSpPr txBox="1">
            <a:spLocks noGrp="1"/>
          </p:cNvSpPr>
          <p:nvPr>
            <p:ph type="subTitle" idx="2"/>
          </p:nvPr>
        </p:nvSpPr>
        <p:spPr>
          <a:xfrm>
            <a:off x="1554817" y="1799784"/>
            <a:ext cx="18654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/>
              <a:t>Người dùng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64" name="Google Shape;3164;p54"/>
          <p:cNvSpPr txBox="1">
            <a:spLocks noGrp="1"/>
          </p:cNvSpPr>
          <p:nvPr>
            <p:ph type="subTitle" idx="3"/>
          </p:nvPr>
        </p:nvSpPr>
        <p:spPr>
          <a:xfrm>
            <a:off x="3631447" y="2320586"/>
            <a:ext cx="18654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err="1">
                <a:solidFill>
                  <a:schemeClr val="accent1"/>
                </a:solidFill>
              </a:rPr>
              <a:t>Giáo</a:t>
            </a:r>
            <a:r>
              <a:rPr lang="vi-VN">
                <a:solidFill>
                  <a:schemeClr val="accent1"/>
                </a:solidFill>
              </a:rPr>
              <a:t> viên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65" name="Google Shape;3165;p54"/>
          <p:cNvSpPr/>
          <p:nvPr/>
        </p:nvSpPr>
        <p:spPr>
          <a:xfrm>
            <a:off x="5797421" y="2765700"/>
            <a:ext cx="1602300" cy="2377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66" name="Google Shape;3166;p54"/>
          <p:cNvSpPr/>
          <p:nvPr/>
        </p:nvSpPr>
        <p:spPr>
          <a:xfrm>
            <a:off x="1664947" y="2266330"/>
            <a:ext cx="1602300" cy="286829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67" name="Google Shape;3167;p54"/>
          <p:cNvSpPr/>
          <p:nvPr/>
        </p:nvSpPr>
        <p:spPr>
          <a:xfrm>
            <a:off x="3770850" y="2765700"/>
            <a:ext cx="1602300" cy="23778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" name="Google Shape;13989;p77">
            <a:extLst>
              <a:ext uri="{FF2B5EF4-FFF2-40B4-BE49-F238E27FC236}">
                <a16:creationId xmlns:a16="http://schemas.microsoft.com/office/drawing/2014/main" id="{84475B6F-715C-4154-8D67-7D317D824688}"/>
              </a:ext>
            </a:extLst>
          </p:cNvPr>
          <p:cNvSpPr/>
          <p:nvPr/>
        </p:nvSpPr>
        <p:spPr>
          <a:xfrm>
            <a:off x="2313263" y="1450360"/>
            <a:ext cx="348513" cy="349427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76" name="Google Shape;14372;p78">
            <a:extLst>
              <a:ext uri="{FF2B5EF4-FFF2-40B4-BE49-F238E27FC236}">
                <a16:creationId xmlns:a16="http://schemas.microsoft.com/office/drawing/2014/main" id="{FD032116-33FD-4DA0-9861-369055BEC8A2}"/>
              </a:ext>
            </a:extLst>
          </p:cNvPr>
          <p:cNvGrpSpPr/>
          <p:nvPr/>
        </p:nvGrpSpPr>
        <p:grpSpPr>
          <a:xfrm>
            <a:off x="4116938" y="1962998"/>
            <a:ext cx="361998" cy="361090"/>
            <a:chOff x="-57578225" y="1904075"/>
            <a:chExt cx="319025" cy="318225"/>
          </a:xfrm>
        </p:grpSpPr>
        <p:sp>
          <p:nvSpPr>
            <p:cNvPr id="77" name="Google Shape;14373;p78">
              <a:extLst>
                <a:ext uri="{FF2B5EF4-FFF2-40B4-BE49-F238E27FC236}">
                  <a16:creationId xmlns:a16="http://schemas.microsoft.com/office/drawing/2014/main" id="{18C09610-15DA-4C89-837F-EB4EBBCC7E32}"/>
                </a:ext>
              </a:extLst>
            </p:cNvPr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14374;p78">
              <a:extLst>
                <a:ext uri="{FF2B5EF4-FFF2-40B4-BE49-F238E27FC236}">
                  <a16:creationId xmlns:a16="http://schemas.microsoft.com/office/drawing/2014/main" id="{0EAE138F-9EA8-49C0-B44E-5C0D745600E0}"/>
                </a:ext>
              </a:extLst>
            </p:cNvPr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14375;p78">
              <a:extLst>
                <a:ext uri="{FF2B5EF4-FFF2-40B4-BE49-F238E27FC236}">
                  <a16:creationId xmlns:a16="http://schemas.microsoft.com/office/drawing/2014/main" id="{2897E122-55F0-407A-AD7F-7BAF78209AD5}"/>
                </a:ext>
              </a:extLst>
            </p:cNvPr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14376;p78">
              <a:extLst>
                <a:ext uri="{FF2B5EF4-FFF2-40B4-BE49-F238E27FC236}">
                  <a16:creationId xmlns:a16="http://schemas.microsoft.com/office/drawing/2014/main" id="{D65D3A21-A23B-4BC5-8FD3-99D7C038A990}"/>
                </a:ext>
              </a:extLst>
            </p:cNvPr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37" name="Google Shape;14433;p78">
            <a:extLst>
              <a:ext uri="{FF2B5EF4-FFF2-40B4-BE49-F238E27FC236}">
                <a16:creationId xmlns:a16="http://schemas.microsoft.com/office/drawing/2014/main" id="{EAE9E725-C942-40BB-B132-C584DF095A88}"/>
              </a:ext>
            </a:extLst>
          </p:cNvPr>
          <p:cNvGrpSpPr/>
          <p:nvPr/>
        </p:nvGrpSpPr>
        <p:grpSpPr>
          <a:xfrm>
            <a:off x="6236862" y="1926739"/>
            <a:ext cx="361090" cy="359303"/>
            <a:chOff x="-55225575" y="1903275"/>
            <a:chExt cx="318225" cy="316650"/>
          </a:xfrm>
        </p:grpSpPr>
        <p:sp>
          <p:nvSpPr>
            <p:cNvPr id="138" name="Google Shape;14434;p78">
              <a:extLst>
                <a:ext uri="{FF2B5EF4-FFF2-40B4-BE49-F238E27FC236}">
                  <a16:creationId xmlns:a16="http://schemas.microsoft.com/office/drawing/2014/main" id="{3B3263E1-3D58-4B39-B4A8-21330B3E2768}"/>
                </a:ext>
              </a:extLst>
            </p:cNvPr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14435;p78">
              <a:extLst>
                <a:ext uri="{FF2B5EF4-FFF2-40B4-BE49-F238E27FC236}">
                  <a16:creationId xmlns:a16="http://schemas.microsoft.com/office/drawing/2014/main" id="{F15A301A-C1CC-4843-9CA2-E9025F7492CD}"/>
                </a:ext>
              </a:extLst>
            </p:cNvPr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14436;p78">
              <a:extLst>
                <a:ext uri="{FF2B5EF4-FFF2-40B4-BE49-F238E27FC236}">
                  <a16:creationId xmlns:a16="http://schemas.microsoft.com/office/drawing/2014/main" id="{C5BC56BD-803F-4287-82B8-F49AC8CBCB67}"/>
                </a:ext>
              </a:extLst>
            </p:cNvPr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Google Shape;14437;p78">
              <a:extLst>
                <a:ext uri="{FF2B5EF4-FFF2-40B4-BE49-F238E27FC236}">
                  <a16:creationId xmlns:a16="http://schemas.microsoft.com/office/drawing/2014/main" id="{D07D6268-9F62-4B8C-A2C5-A232CC142CF1}"/>
                </a:ext>
              </a:extLst>
            </p:cNvPr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Google Shape;14438;p78">
              <a:extLst>
                <a:ext uri="{FF2B5EF4-FFF2-40B4-BE49-F238E27FC236}">
                  <a16:creationId xmlns:a16="http://schemas.microsoft.com/office/drawing/2014/main" id="{6BBD8B4C-1535-4D77-8E48-F4588E3B8D01}"/>
                </a:ext>
              </a:extLst>
            </p:cNvPr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43" name="Google Shape;14439;p78">
            <a:extLst>
              <a:ext uri="{FF2B5EF4-FFF2-40B4-BE49-F238E27FC236}">
                <a16:creationId xmlns:a16="http://schemas.microsoft.com/office/drawing/2014/main" id="{D5247B27-E2DE-4135-BD6B-61BFB0C2B4FE}"/>
              </a:ext>
            </a:extLst>
          </p:cNvPr>
          <p:cNvGrpSpPr/>
          <p:nvPr/>
        </p:nvGrpSpPr>
        <p:grpSpPr>
          <a:xfrm>
            <a:off x="6707134" y="1936572"/>
            <a:ext cx="338736" cy="359303"/>
            <a:chOff x="-55217700" y="2296300"/>
            <a:chExt cx="298525" cy="316650"/>
          </a:xfrm>
        </p:grpSpPr>
        <p:sp>
          <p:nvSpPr>
            <p:cNvPr id="144" name="Google Shape;14440;p78">
              <a:extLst>
                <a:ext uri="{FF2B5EF4-FFF2-40B4-BE49-F238E27FC236}">
                  <a16:creationId xmlns:a16="http://schemas.microsoft.com/office/drawing/2014/main" id="{B37D7AEF-E1C1-4483-931D-CD9918D9FD55}"/>
                </a:ext>
              </a:extLst>
            </p:cNvPr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Google Shape;14441;p78">
              <a:extLst>
                <a:ext uri="{FF2B5EF4-FFF2-40B4-BE49-F238E27FC236}">
                  <a16:creationId xmlns:a16="http://schemas.microsoft.com/office/drawing/2014/main" id="{D7646D19-A15C-425A-85D7-3DDB03D97B5D}"/>
                </a:ext>
              </a:extLst>
            </p:cNvPr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Google Shape;14442;p78">
              <a:extLst>
                <a:ext uri="{FF2B5EF4-FFF2-40B4-BE49-F238E27FC236}">
                  <a16:creationId xmlns:a16="http://schemas.microsoft.com/office/drawing/2014/main" id="{278BEA13-5D90-442B-84FA-C7D78B894CEA}"/>
                </a:ext>
              </a:extLst>
            </p:cNvPr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Google Shape;14443;p78">
              <a:extLst>
                <a:ext uri="{FF2B5EF4-FFF2-40B4-BE49-F238E27FC236}">
                  <a16:creationId xmlns:a16="http://schemas.microsoft.com/office/drawing/2014/main" id="{9B7DE192-BCC9-4587-8B3F-53BC214E2318}"/>
                </a:ext>
              </a:extLst>
            </p:cNvPr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81" name="Google Shape;14477;p78">
            <a:extLst>
              <a:ext uri="{FF2B5EF4-FFF2-40B4-BE49-F238E27FC236}">
                <a16:creationId xmlns:a16="http://schemas.microsoft.com/office/drawing/2014/main" id="{5F64FE54-09C9-4EA4-B084-97E41327F5A4}"/>
              </a:ext>
            </a:extLst>
          </p:cNvPr>
          <p:cNvGrpSpPr/>
          <p:nvPr/>
        </p:nvGrpSpPr>
        <p:grpSpPr>
          <a:xfrm>
            <a:off x="4587073" y="1961732"/>
            <a:ext cx="337346" cy="361998"/>
            <a:chOff x="-54826975" y="1903275"/>
            <a:chExt cx="297300" cy="319025"/>
          </a:xfrm>
        </p:grpSpPr>
        <p:sp>
          <p:nvSpPr>
            <p:cNvPr id="182" name="Google Shape;14478;p78">
              <a:extLst>
                <a:ext uri="{FF2B5EF4-FFF2-40B4-BE49-F238E27FC236}">
                  <a16:creationId xmlns:a16="http://schemas.microsoft.com/office/drawing/2014/main" id="{CBAB44F2-86CB-4524-879E-22AFA9EE562B}"/>
                </a:ext>
              </a:extLst>
            </p:cNvPr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14479;p78">
              <a:extLst>
                <a:ext uri="{FF2B5EF4-FFF2-40B4-BE49-F238E27FC236}">
                  <a16:creationId xmlns:a16="http://schemas.microsoft.com/office/drawing/2014/main" id="{86C24F67-AB98-42B6-92B0-7362971BD80A}"/>
                </a:ext>
              </a:extLst>
            </p:cNvPr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14480;p78">
              <a:extLst>
                <a:ext uri="{FF2B5EF4-FFF2-40B4-BE49-F238E27FC236}">
                  <a16:creationId xmlns:a16="http://schemas.microsoft.com/office/drawing/2014/main" id="{B8D867EE-EAB7-486F-8204-20EA5C481143}"/>
                </a:ext>
              </a:extLst>
            </p:cNvPr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69" name="Google Shape;3161;p54">
            <a:extLst>
              <a:ext uri="{FF2B5EF4-FFF2-40B4-BE49-F238E27FC236}">
                <a16:creationId xmlns:a16="http://schemas.microsoft.com/office/drawing/2014/main" id="{FEA1D5CA-DE88-42F6-8824-FF9712B43813}"/>
              </a:ext>
            </a:extLst>
          </p:cNvPr>
          <p:cNvSpPr txBox="1">
            <a:spLocks/>
          </p:cNvSpPr>
          <p:nvPr/>
        </p:nvSpPr>
        <p:spPr>
          <a:xfrm>
            <a:off x="1554817" y="3090845"/>
            <a:ext cx="1791762" cy="8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2000"/>
              <a:t>7 </a:t>
            </a:r>
            <a:r>
              <a:rPr lang="vi-VN" sz="2000" err="1"/>
              <a:t>usecases</a:t>
            </a:r>
            <a:endParaRPr lang="vi-VN" sz="2000"/>
          </a:p>
        </p:txBody>
      </p:sp>
      <p:sp>
        <p:nvSpPr>
          <p:cNvPr id="270" name="Google Shape;3161;p54">
            <a:extLst>
              <a:ext uri="{FF2B5EF4-FFF2-40B4-BE49-F238E27FC236}">
                <a16:creationId xmlns:a16="http://schemas.microsoft.com/office/drawing/2014/main" id="{6BBEBE43-7A1E-4A03-9B3E-E2DA2AB5E899}"/>
              </a:ext>
            </a:extLst>
          </p:cNvPr>
          <p:cNvSpPr txBox="1">
            <a:spLocks/>
          </p:cNvSpPr>
          <p:nvPr/>
        </p:nvSpPr>
        <p:spPr>
          <a:xfrm>
            <a:off x="3651458" y="3136064"/>
            <a:ext cx="1791762" cy="8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2000"/>
              <a:t>7 </a:t>
            </a:r>
            <a:r>
              <a:rPr lang="vi-VN" sz="2000" err="1"/>
              <a:t>usecases</a:t>
            </a:r>
            <a:endParaRPr lang="vi-VN" sz="2000"/>
          </a:p>
        </p:txBody>
      </p:sp>
      <p:sp>
        <p:nvSpPr>
          <p:cNvPr id="271" name="Google Shape;3161;p54">
            <a:extLst>
              <a:ext uri="{FF2B5EF4-FFF2-40B4-BE49-F238E27FC236}">
                <a16:creationId xmlns:a16="http://schemas.microsoft.com/office/drawing/2014/main" id="{3EAB3A0D-7A3B-486C-82FD-AA4EADEBF6D9}"/>
              </a:ext>
            </a:extLst>
          </p:cNvPr>
          <p:cNvSpPr txBox="1">
            <a:spLocks/>
          </p:cNvSpPr>
          <p:nvPr/>
        </p:nvSpPr>
        <p:spPr>
          <a:xfrm>
            <a:off x="5684547" y="3136064"/>
            <a:ext cx="1791762" cy="8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 sz="2000"/>
              <a:t>6 </a:t>
            </a:r>
            <a:r>
              <a:rPr lang="vi-VN" sz="2000" err="1"/>
              <a:t>usecases</a:t>
            </a:r>
            <a:endParaRPr lang="vi-VN" sz="2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6B59D9-9AC6-43D4-8E80-2C21E69F41ED}"/>
              </a:ext>
            </a:extLst>
          </p:cNvPr>
          <p:cNvSpPr txBox="1"/>
          <p:nvPr/>
        </p:nvSpPr>
        <p:spPr>
          <a:xfrm>
            <a:off x="3770850" y="1103156"/>
            <a:ext cx="4753933" cy="413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/>
              <a:t>3 Actors</a:t>
            </a:r>
            <a:endParaRPr lang="en-US" sz="2000">
              <a:latin typeface="Fjall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6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2" grpId="0" build="p"/>
      <p:bldP spid="3163" grpId="0" build="p"/>
      <p:bldP spid="3164" grpId="0" build="p"/>
      <p:bldP spid="3165" grpId="0" animBg="1"/>
      <p:bldP spid="3166" grpId="0" animBg="1"/>
      <p:bldP spid="3167" grpId="0" animBg="1"/>
      <p:bldP spid="29" grpId="0" animBg="1"/>
      <p:bldP spid="269" grpId="0"/>
      <p:bldP spid="270" grpId="0"/>
      <p:bldP spid="2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187302" y="209934"/>
            <a:ext cx="2507130" cy="61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/>
              <a:t>User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69241-6AC0-468B-9606-9FD29111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93" y="519495"/>
            <a:ext cx="6214671" cy="43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4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90675-ACD1-4D22-92DA-17DAA0F13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02" y="114300"/>
            <a:ext cx="6343650" cy="5143500"/>
          </a:xfrm>
          <a:prstGeom prst="rect">
            <a:avLst/>
          </a:prstGeom>
        </p:spPr>
      </p:pic>
      <p:sp>
        <p:nvSpPr>
          <p:cNvPr id="5" name="Google Shape;2342;p46">
            <a:extLst>
              <a:ext uri="{FF2B5EF4-FFF2-40B4-BE49-F238E27FC236}">
                <a16:creationId xmlns:a16="http://schemas.microsoft.com/office/drawing/2014/main" id="{13BF3983-DAC4-4A3D-8B93-B8463FAD32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302" y="209934"/>
            <a:ext cx="1296000" cy="61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vi-VN"/>
              <a:t>Teacher &amp; Student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87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53"/>
          <p:cNvSpPr/>
          <p:nvPr/>
        </p:nvSpPr>
        <p:spPr>
          <a:xfrm>
            <a:off x="1658654" y="1302814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3010" name="Google Shape;3010;p53"/>
          <p:cNvSpPr/>
          <p:nvPr/>
        </p:nvSpPr>
        <p:spPr>
          <a:xfrm>
            <a:off x="6023798" y="3000652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3011" name="Google Shape;3011;p53"/>
          <p:cNvSpPr/>
          <p:nvPr/>
        </p:nvSpPr>
        <p:spPr>
          <a:xfrm>
            <a:off x="4852048" y="1303152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3150" name="Google Shape;3150;p53"/>
          <p:cNvSpPr txBox="1">
            <a:spLocks noGrp="1"/>
          </p:cNvSpPr>
          <p:nvPr>
            <p:ph type="subTitle" idx="1"/>
          </p:nvPr>
        </p:nvSpPr>
        <p:spPr>
          <a:xfrm>
            <a:off x="1883304" y="1298068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/>
              <a:t>Security</a:t>
            </a:r>
          </a:p>
        </p:txBody>
      </p:sp>
      <p:sp>
        <p:nvSpPr>
          <p:cNvPr id="3151" name="Google Shape;3151;p53"/>
          <p:cNvSpPr txBox="1">
            <a:spLocks noGrp="1"/>
          </p:cNvSpPr>
          <p:nvPr>
            <p:ph type="subTitle" idx="2"/>
          </p:nvPr>
        </p:nvSpPr>
        <p:spPr>
          <a:xfrm>
            <a:off x="1883304" y="1599745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/>
              <a:t>Bảo mật trong quá tr</a:t>
            </a:r>
            <a:r>
              <a:rPr lang="en-US"/>
              <a:t>ì</a:t>
            </a:r>
            <a:r>
              <a:rPr lang="vi-VN"/>
              <a:t>nh sử dụng hệ thống</a:t>
            </a:r>
            <a:endParaRPr lang="vi-VN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52" name="Google Shape;3152;p53"/>
          <p:cNvSpPr txBox="1">
            <a:spLocks noGrp="1"/>
          </p:cNvSpPr>
          <p:nvPr>
            <p:ph type="subTitle" idx="3"/>
          </p:nvPr>
        </p:nvSpPr>
        <p:spPr>
          <a:xfrm>
            <a:off x="6239134" y="3038360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err="1"/>
              <a:t>Supportability</a:t>
            </a:r>
            <a:endParaRPr lang="en-US"/>
          </a:p>
        </p:txBody>
      </p:sp>
      <p:sp>
        <p:nvSpPr>
          <p:cNvPr id="3153" name="Google Shape;3153;p53"/>
          <p:cNvSpPr txBox="1">
            <a:spLocks noGrp="1"/>
          </p:cNvSpPr>
          <p:nvPr>
            <p:ph type="subTitle" idx="4"/>
          </p:nvPr>
        </p:nvSpPr>
        <p:spPr>
          <a:xfrm>
            <a:off x="6239134" y="3338863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S</a:t>
            </a:r>
            <a:r>
              <a:rPr lang="vi-VN">
                <a:latin typeface="Barlow Semi Condensed"/>
                <a:ea typeface="Barlow Semi Condensed"/>
                <a:cs typeface="Barlow Semi Condensed"/>
                <a:sym typeface="Barlow Semi Condensed"/>
              </a:rPr>
              <a:t>ử dụng trên</a:t>
            </a: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đa</a:t>
            </a: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nền</a:t>
            </a: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tảng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thiết </a:t>
            </a:r>
            <a:r>
              <a:rPr lang="en-US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bị</a:t>
            </a:r>
            <a:endParaRPr lang="en-US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5076698" y="1298073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err="1"/>
              <a:t>Performance</a:t>
            </a:r>
            <a:endParaRPr lang="en-US"/>
          </a:p>
        </p:txBody>
      </p:sp>
      <p:sp>
        <p:nvSpPr>
          <p:cNvPr id="3155" name="Google Shape;3155;p53"/>
          <p:cNvSpPr txBox="1">
            <a:spLocks noGrp="1"/>
          </p:cNvSpPr>
          <p:nvPr>
            <p:ph type="subTitle" idx="6"/>
          </p:nvPr>
        </p:nvSpPr>
        <p:spPr>
          <a:xfrm>
            <a:off x="5076698" y="1599745"/>
            <a:ext cx="21840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/>
              <a:t>Đảm bảo h</a:t>
            </a:r>
            <a:r>
              <a:rPr lang="vi-VN">
                <a:latin typeface="Barlow Semi Condensed"/>
                <a:ea typeface="Barlow Semi Condensed"/>
                <a:cs typeface="Barlow Semi Condensed"/>
                <a:sym typeface="Barlow Semi Condensed"/>
              </a:rPr>
              <a:t>iệu suất hoạt động của hệ thống</a:t>
            </a:r>
            <a:endParaRPr lang="en-US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49" name="Google Shape;3815;p64">
            <a:extLst>
              <a:ext uri="{FF2B5EF4-FFF2-40B4-BE49-F238E27FC236}">
                <a16:creationId xmlns:a16="http://schemas.microsoft.com/office/drawing/2014/main" id="{8101CED4-2B3E-457A-8FDD-44ED04F88472}"/>
              </a:ext>
            </a:extLst>
          </p:cNvPr>
          <p:cNvGrpSpPr/>
          <p:nvPr/>
        </p:nvGrpSpPr>
        <p:grpSpPr>
          <a:xfrm>
            <a:off x="-113946" y="2821589"/>
            <a:ext cx="2930298" cy="2304565"/>
            <a:chOff x="1171725" y="542675"/>
            <a:chExt cx="5016950" cy="4578200"/>
          </a:xfrm>
        </p:grpSpPr>
        <p:sp>
          <p:nvSpPr>
            <p:cNvPr id="150" name="Google Shape;3816;p64">
              <a:extLst>
                <a:ext uri="{FF2B5EF4-FFF2-40B4-BE49-F238E27FC236}">
                  <a16:creationId xmlns:a16="http://schemas.microsoft.com/office/drawing/2014/main" id="{D8406492-A37B-467A-9A26-5EA0E8FA8F83}"/>
                </a:ext>
              </a:extLst>
            </p:cNvPr>
            <p:cNvSpPr/>
            <p:nvPr/>
          </p:nvSpPr>
          <p:spPr>
            <a:xfrm>
              <a:off x="1171725" y="542775"/>
              <a:ext cx="5016950" cy="4577925"/>
            </a:xfrm>
            <a:custGeom>
              <a:avLst/>
              <a:gdLst/>
              <a:ahLst/>
              <a:cxnLst/>
              <a:rect l="l" t="t" r="r" b="b"/>
              <a:pathLst>
                <a:path w="200678" h="183117" extrusionOk="0">
                  <a:moveTo>
                    <a:pt x="147944" y="1"/>
                  </a:moveTo>
                  <a:cubicBezTo>
                    <a:pt x="128902" y="1"/>
                    <a:pt x="116374" y="16962"/>
                    <a:pt x="88848" y="22980"/>
                  </a:cubicBezTo>
                  <a:cubicBezTo>
                    <a:pt x="56060" y="30148"/>
                    <a:pt x="46096" y="27030"/>
                    <a:pt x="23048" y="51171"/>
                  </a:cubicBezTo>
                  <a:cubicBezTo>
                    <a:pt x="1" y="75311"/>
                    <a:pt x="5304" y="121085"/>
                    <a:pt x="34491" y="150176"/>
                  </a:cubicBezTo>
                  <a:cubicBezTo>
                    <a:pt x="63711" y="179299"/>
                    <a:pt x="92448" y="182578"/>
                    <a:pt x="92448" y="182578"/>
                  </a:cubicBezTo>
                  <a:cubicBezTo>
                    <a:pt x="92448" y="182578"/>
                    <a:pt x="95800" y="183116"/>
                    <a:pt x="101224" y="183116"/>
                  </a:cubicBezTo>
                  <a:cubicBezTo>
                    <a:pt x="113079" y="183116"/>
                    <a:pt x="134832" y="180544"/>
                    <a:pt x="153136" y="164159"/>
                  </a:cubicBezTo>
                  <a:cubicBezTo>
                    <a:pt x="179816" y="140243"/>
                    <a:pt x="187145" y="101381"/>
                    <a:pt x="193928" y="70104"/>
                  </a:cubicBezTo>
                  <a:cubicBezTo>
                    <a:pt x="200678" y="38795"/>
                    <a:pt x="186309" y="10958"/>
                    <a:pt x="159726" y="2054"/>
                  </a:cubicBezTo>
                  <a:cubicBezTo>
                    <a:pt x="155461" y="620"/>
                    <a:pt x="151583" y="1"/>
                    <a:pt x="147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3817;p64">
              <a:extLst>
                <a:ext uri="{FF2B5EF4-FFF2-40B4-BE49-F238E27FC236}">
                  <a16:creationId xmlns:a16="http://schemas.microsoft.com/office/drawing/2014/main" id="{13E18EE2-627D-4C2F-B3E5-FB8409E8B16F}"/>
                </a:ext>
              </a:extLst>
            </p:cNvPr>
            <p:cNvSpPr/>
            <p:nvPr/>
          </p:nvSpPr>
          <p:spPr>
            <a:xfrm>
              <a:off x="1388700" y="542675"/>
              <a:ext cx="4672200" cy="4578200"/>
            </a:xfrm>
            <a:custGeom>
              <a:avLst/>
              <a:gdLst/>
              <a:ahLst/>
              <a:cxnLst/>
              <a:rect l="l" t="t" r="r" b="b"/>
              <a:pathLst>
                <a:path w="186888" h="183128" extrusionOk="0">
                  <a:moveTo>
                    <a:pt x="139282" y="1"/>
                  </a:moveTo>
                  <a:cubicBezTo>
                    <a:pt x="120220" y="1"/>
                    <a:pt x="107716" y="16973"/>
                    <a:pt x="80169" y="22984"/>
                  </a:cubicBezTo>
                  <a:cubicBezTo>
                    <a:pt x="47381" y="30152"/>
                    <a:pt x="37417" y="27034"/>
                    <a:pt x="14369" y="51175"/>
                  </a:cubicBezTo>
                  <a:cubicBezTo>
                    <a:pt x="4661" y="61332"/>
                    <a:pt x="0" y="75283"/>
                    <a:pt x="0" y="90230"/>
                  </a:cubicBezTo>
                  <a:cubicBezTo>
                    <a:pt x="0" y="110835"/>
                    <a:pt x="8904" y="133304"/>
                    <a:pt x="25812" y="150180"/>
                  </a:cubicBezTo>
                  <a:cubicBezTo>
                    <a:pt x="55032" y="179303"/>
                    <a:pt x="83769" y="182582"/>
                    <a:pt x="83769" y="182582"/>
                  </a:cubicBezTo>
                  <a:cubicBezTo>
                    <a:pt x="83769" y="182582"/>
                    <a:pt x="87112" y="183128"/>
                    <a:pt x="92544" y="183128"/>
                  </a:cubicBezTo>
                  <a:cubicBezTo>
                    <a:pt x="104373" y="183128"/>
                    <a:pt x="126135" y="180556"/>
                    <a:pt x="144457" y="164163"/>
                  </a:cubicBezTo>
                  <a:cubicBezTo>
                    <a:pt x="171137" y="140247"/>
                    <a:pt x="178466" y="101385"/>
                    <a:pt x="185249" y="70108"/>
                  </a:cubicBezTo>
                  <a:cubicBezTo>
                    <a:pt x="186374" y="64901"/>
                    <a:pt x="186888" y="59790"/>
                    <a:pt x="186888" y="54871"/>
                  </a:cubicBezTo>
                  <a:cubicBezTo>
                    <a:pt x="186888" y="30088"/>
                    <a:pt x="173194" y="9483"/>
                    <a:pt x="151047" y="2058"/>
                  </a:cubicBezTo>
                  <a:cubicBezTo>
                    <a:pt x="146772" y="612"/>
                    <a:pt x="142914" y="1"/>
                    <a:pt x="139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3818;p64">
              <a:extLst>
                <a:ext uri="{FF2B5EF4-FFF2-40B4-BE49-F238E27FC236}">
                  <a16:creationId xmlns:a16="http://schemas.microsoft.com/office/drawing/2014/main" id="{27D12317-4E9F-442E-841A-385DEC57E045}"/>
                </a:ext>
              </a:extLst>
            </p:cNvPr>
            <p:cNvSpPr/>
            <p:nvPr/>
          </p:nvSpPr>
          <p:spPr>
            <a:xfrm>
              <a:off x="1698100" y="4799425"/>
              <a:ext cx="3900725" cy="255575"/>
            </a:xfrm>
            <a:custGeom>
              <a:avLst/>
              <a:gdLst/>
              <a:ahLst/>
              <a:cxnLst/>
              <a:rect l="l" t="t" r="r" b="b"/>
              <a:pathLst>
                <a:path w="156029" h="10223" extrusionOk="0">
                  <a:moveTo>
                    <a:pt x="78014" y="0"/>
                  </a:moveTo>
                  <a:cubicBezTo>
                    <a:pt x="34941" y="0"/>
                    <a:pt x="0" y="2282"/>
                    <a:pt x="0" y="5111"/>
                  </a:cubicBezTo>
                  <a:cubicBezTo>
                    <a:pt x="0" y="7908"/>
                    <a:pt x="34941" y="10222"/>
                    <a:pt x="78014" y="10222"/>
                  </a:cubicBezTo>
                  <a:cubicBezTo>
                    <a:pt x="121088" y="10222"/>
                    <a:pt x="156029" y="7908"/>
                    <a:pt x="156029" y="5111"/>
                  </a:cubicBezTo>
                  <a:cubicBezTo>
                    <a:pt x="156029" y="2282"/>
                    <a:pt x="121088" y="0"/>
                    <a:pt x="78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3819;p64">
              <a:extLst>
                <a:ext uri="{FF2B5EF4-FFF2-40B4-BE49-F238E27FC236}">
                  <a16:creationId xmlns:a16="http://schemas.microsoft.com/office/drawing/2014/main" id="{9AF9D3A5-17EC-4F01-9910-4AFA69116280}"/>
                </a:ext>
              </a:extLst>
            </p:cNvPr>
            <p:cNvSpPr/>
            <p:nvPr/>
          </p:nvSpPr>
          <p:spPr>
            <a:xfrm>
              <a:off x="2634300" y="1148600"/>
              <a:ext cx="3007925" cy="1915850"/>
            </a:xfrm>
            <a:custGeom>
              <a:avLst/>
              <a:gdLst/>
              <a:ahLst/>
              <a:cxnLst/>
              <a:rect l="l" t="t" r="r" b="b"/>
              <a:pathLst>
                <a:path w="120317" h="76634" extrusionOk="0">
                  <a:moveTo>
                    <a:pt x="1190" y="1"/>
                  </a:moveTo>
                  <a:cubicBezTo>
                    <a:pt x="1061" y="1"/>
                    <a:pt x="965" y="97"/>
                    <a:pt x="965" y="226"/>
                  </a:cubicBezTo>
                  <a:cubicBezTo>
                    <a:pt x="965" y="322"/>
                    <a:pt x="1061" y="419"/>
                    <a:pt x="1190" y="419"/>
                  </a:cubicBezTo>
                  <a:lnTo>
                    <a:pt x="2475" y="419"/>
                  </a:lnTo>
                  <a:cubicBezTo>
                    <a:pt x="2572" y="419"/>
                    <a:pt x="2668" y="322"/>
                    <a:pt x="2668" y="226"/>
                  </a:cubicBezTo>
                  <a:cubicBezTo>
                    <a:pt x="2668" y="97"/>
                    <a:pt x="2572" y="1"/>
                    <a:pt x="2475" y="1"/>
                  </a:cubicBezTo>
                  <a:close/>
                  <a:moveTo>
                    <a:pt x="3729" y="1"/>
                  </a:moveTo>
                  <a:cubicBezTo>
                    <a:pt x="3633" y="1"/>
                    <a:pt x="3536" y="97"/>
                    <a:pt x="3536" y="226"/>
                  </a:cubicBezTo>
                  <a:cubicBezTo>
                    <a:pt x="3536" y="322"/>
                    <a:pt x="3633" y="419"/>
                    <a:pt x="3729" y="419"/>
                  </a:cubicBezTo>
                  <a:lnTo>
                    <a:pt x="5015" y="419"/>
                  </a:lnTo>
                  <a:cubicBezTo>
                    <a:pt x="5143" y="419"/>
                    <a:pt x="5240" y="322"/>
                    <a:pt x="5240" y="226"/>
                  </a:cubicBezTo>
                  <a:cubicBezTo>
                    <a:pt x="5240" y="97"/>
                    <a:pt x="5143" y="1"/>
                    <a:pt x="5015" y="1"/>
                  </a:cubicBezTo>
                  <a:close/>
                  <a:moveTo>
                    <a:pt x="6301" y="1"/>
                  </a:moveTo>
                  <a:cubicBezTo>
                    <a:pt x="6172" y="1"/>
                    <a:pt x="6076" y="97"/>
                    <a:pt x="6076" y="226"/>
                  </a:cubicBezTo>
                  <a:cubicBezTo>
                    <a:pt x="6076" y="322"/>
                    <a:pt x="6172" y="419"/>
                    <a:pt x="6301" y="419"/>
                  </a:cubicBezTo>
                  <a:lnTo>
                    <a:pt x="7554" y="419"/>
                  </a:lnTo>
                  <a:cubicBezTo>
                    <a:pt x="7683" y="419"/>
                    <a:pt x="7779" y="322"/>
                    <a:pt x="7779" y="226"/>
                  </a:cubicBezTo>
                  <a:cubicBezTo>
                    <a:pt x="7779" y="97"/>
                    <a:pt x="7683" y="1"/>
                    <a:pt x="7554" y="1"/>
                  </a:cubicBezTo>
                  <a:close/>
                  <a:moveTo>
                    <a:pt x="8840" y="1"/>
                  </a:moveTo>
                  <a:cubicBezTo>
                    <a:pt x="8711" y="1"/>
                    <a:pt x="8615" y="97"/>
                    <a:pt x="8615" y="226"/>
                  </a:cubicBezTo>
                  <a:cubicBezTo>
                    <a:pt x="8615" y="322"/>
                    <a:pt x="8711" y="419"/>
                    <a:pt x="8840" y="419"/>
                  </a:cubicBezTo>
                  <a:lnTo>
                    <a:pt x="10126" y="419"/>
                  </a:lnTo>
                  <a:cubicBezTo>
                    <a:pt x="10222" y="419"/>
                    <a:pt x="10319" y="322"/>
                    <a:pt x="10319" y="226"/>
                  </a:cubicBezTo>
                  <a:cubicBezTo>
                    <a:pt x="10319" y="97"/>
                    <a:pt x="10222" y="1"/>
                    <a:pt x="10126" y="1"/>
                  </a:cubicBezTo>
                  <a:close/>
                  <a:moveTo>
                    <a:pt x="11379" y="1"/>
                  </a:moveTo>
                  <a:cubicBezTo>
                    <a:pt x="11283" y="1"/>
                    <a:pt x="11187" y="97"/>
                    <a:pt x="11187" y="226"/>
                  </a:cubicBezTo>
                  <a:cubicBezTo>
                    <a:pt x="11187" y="322"/>
                    <a:pt x="11283" y="419"/>
                    <a:pt x="11379" y="419"/>
                  </a:cubicBezTo>
                  <a:lnTo>
                    <a:pt x="12665" y="419"/>
                  </a:lnTo>
                  <a:cubicBezTo>
                    <a:pt x="12794" y="419"/>
                    <a:pt x="12890" y="322"/>
                    <a:pt x="12890" y="226"/>
                  </a:cubicBezTo>
                  <a:cubicBezTo>
                    <a:pt x="12890" y="97"/>
                    <a:pt x="12794" y="1"/>
                    <a:pt x="12665" y="1"/>
                  </a:cubicBezTo>
                  <a:close/>
                  <a:moveTo>
                    <a:pt x="13951" y="1"/>
                  </a:moveTo>
                  <a:cubicBezTo>
                    <a:pt x="13822" y="1"/>
                    <a:pt x="13726" y="97"/>
                    <a:pt x="13726" y="226"/>
                  </a:cubicBezTo>
                  <a:cubicBezTo>
                    <a:pt x="13726" y="322"/>
                    <a:pt x="13822" y="419"/>
                    <a:pt x="13951" y="419"/>
                  </a:cubicBezTo>
                  <a:lnTo>
                    <a:pt x="15205" y="419"/>
                  </a:lnTo>
                  <a:cubicBezTo>
                    <a:pt x="15333" y="419"/>
                    <a:pt x="15430" y="322"/>
                    <a:pt x="15430" y="226"/>
                  </a:cubicBezTo>
                  <a:cubicBezTo>
                    <a:pt x="15430" y="97"/>
                    <a:pt x="15333" y="1"/>
                    <a:pt x="15205" y="1"/>
                  </a:cubicBezTo>
                  <a:close/>
                  <a:moveTo>
                    <a:pt x="16490" y="1"/>
                  </a:moveTo>
                  <a:cubicBezTo>
                    <a:pt x="16362" y="1"/>
                    <a:pt x="16265" y="97"/>
                    <a:pt x="16265" y="226"/>
                  </a:cubicBezTo>
                  <a:cubicBezTo>
                    <a:pt x="16265" y="322"/>
                    <a:pt x="16362" y="419"/>
                    <a:pt x="16490" y="419"/>
                  </a:cubicBezTo>
                  <a:lnTo>
                    <a:pt x="17776" y="419"/>
                  </a:lnTo>
                  <a:cubicBezTo>
                    <a:pt x="17873" y="419"/>
                    <a:pt x="17969" y="322"/>
                    <a:pt x="17969" y="226"/>
                  </a:cubicBezTo>
                  <a:cubicBezTo>
                    <a:pt x="17969" y="97"/>
                    <a:pt x="17873" y="1"/>
                    <a:pt x="17776" y="1"/>
                  </a:cubicBezTo>
                  <a:close/>
                  <a:moveTo>
                    <a:pt x="19030" y="1"/>
                  </a:moveTo>
                  <a:cubicBezTo>
                    <a:pt x="18933" y="1"/>
                    <a:pt x="18837" y="97"/>
                    <a:pt x="18837" y="226"/>
                  </a:cubicBezTo>
                  <a:cubicBezTo>
                    <a:pt x="18837" y="322"/>
                    <a:pt x="18933" y="419"/>
                    <a:pt x="19030" y="419"/>
                  </a:cubicBezTo>
                  <a:lnTo>
                    <a:pt x="20316" y="419"/>
                  </a:lnTo>
                  <a:cubicBezTo>
                    <a:pt x="20444" y="419"/>
                    <a:pt x="20541" y="322"/>
                    <a:pt x="20541" y="226"/>
                  </a:cubicBezTo>
                  <a:cubicBezTo>
                    <a:pt x="20541" y="97"/>
                    <a:pt x="20444" y="1"/>
                    <a:pt x="20316" y="1"/>
                  </a:cubicBezTo>
                  <a:close/>
                  <a:moveTo>
                    <a:pt x="21601" y="1"/>
                  </a:moveTo>
                  <a:cubicBezTo>
                    <a:pt x="21473" y="1"/>
                    <a:pt x="21376" y="97"/>
                    <a:pt x="21376" y="226"/>
                  </a:cubicBezTo>
                  <a:cubicBezTo>
                    <a:pt x="21376" y="322"/>
                    <a:pt x="21473" y="419"/>
                    <a:pt x="21601" y="419"/>
                  </a:cubicBezTo>
                  <a:lnTo>
                    <a:pt x="22855" y="419"/>
                  </a:lnTo>
                  <a:cubicBezTo>
                    <a:pt x="22984" y="419"/>
                    <a:pt x="23080" y="322"/>
                    <a:pt x="23080" y="226"/>
                  </a:cubicBezTo>
                  <a:cubicBezTo>
                    <a:pt x="23080" y="97"/>
                    <a:pt x="22984" y="1"/>
                    <a:pt x="22855" y="1"/>
                  </a:cubicBezTo>
                  <a:close/>
                  <a:moveTo>
                    <a:pt x="24141" y="1"/>
                  </a:moveTo>
                  <a:cubicBezTo>
                    <a:pt x="24012" y="1"/>
                    <a:pt x="23916" y="97"/>
                    <a:pt x="23916" y="226"/>
                  </a:cubicBezTo>
                  <a:cubicBezTo>
                    <a:pt x="23916" y="322"/>
                    <a:pt x="24012" y="419"/>
                    <a:pt x="24141" y="419"/>
                  </a:cubicBezTo>
                  <a:lnTo>
                    <a:pt x="25426" y="419"/>
                  </a:lnTo>
                  <a:cubicBezTo>
                    <a:pt x="25523" y="419"/>
                    <a:pt x="25619" y="322"/>
                    <a:pt x="25619" y="226"/>
                  </a:cubicBezTo>
                  <a:cubicBezTo>
                    <a:pt x="25619" y="97"/>
                    <a:pt x="25523" y="1"/>
                    <a:pt x="25426" y="1"/>
                  </a:cubicBezTo>
                  <a:close/>
                  <a:moveTo>
                    <a:pt x="26680" y="1"/>
                  </a:moveTo>
                  <a:cubicBezTo>
                    <a:pt x="26584" y="1"/>
                    <a:pt x="26487" y="97"/>
                    <a:pt x="26487" y="226"/>
                  </a:cubicBezTo>
                  <a:cubicBezTo>
                    <a:pt x="26487" y="322"/>
                    <a:pt x="26584" y="419"/>
                    <a:pt x="26680" y="419"/>
                  </a:cubicBezTo>
                  <a:lnTo>
                    <a:pt x="27966" y="419"/>
                  </a:lnTo>
                  <a:cubicBezTo>
                    <a:pt x="28094" y="419"/>
                    <a:pt x="28191" y="322"/>
                    <a:pt x="28191" y="226"/>
                  </a:cubicBezTo>
                  <a:cubicBezTo>
                    <a:pt x="28191" y="97"/>
                    <a:pt x="28094" y="1"/>
                    <a:pt x="27966" y="1"/>
                  </a:cubicBezTo>
                  <a:close/>
                  <a:moveTo>
                    <a:pt x="29252" y="1"/>
                  </a:moveTo>
                  <a:cubicBezTo>
                    <a:pt x="29123" y="1"/>
                    <a:pt x="29027" y="97"/>
                    <a:pt x="29027" y="226"/>
                  </a:cubicBezTo>
                  <a:cubicBezTo>
                    <a:pt x="29027" y="322"/>
                    <a:pt x="29123" y="419"/>
                    <a:pt x="29252" y="419"/>
                  </a:cubicBezTo>
                  <a:lnTo>
                    <a:pt x="30505" y="419"/>
                  </a:lnTo>
                  <a:cubicBezTo>
                    <a:pt x="30634" y="419"/>
                    <a:pt x="30730" y="322"/>
                    <a:pt x="30730" y="226"/>
                  </a:cubicBezTo>
                  <a:cubicBezTo>
                    <a:pt x="30730" y="97"/>
                    <a:pt x="30634" y="1"/>
                    <a:pt x="30505" y="1"/>
                  </a:cubicBezTo>
                  <a:close/>
                  <a:moveTo>
                    <a:pt x="31791" y="1"/>
                  </a:moveTo>
                  <a:cubicBezTo>
                    <a:pt x="31662" y="1"/>
                    <a:pt x="31598" y="97"/>
                    <a:pt x="31598" y="226"/>
                  </a:cubicBezTo>
                  <a:cubicBezTo>
                    <a:pt x="31598" y="322"/>
                    <a:pt x="31662" y="419"/>
                    <a:pt x="31791" y="419"/>
                  </a:cubicBezTo>
                  <a:lnTo>
                    <a:pt x="33077" y="419"/>
                  </a:lnTo>
                  <a:cubicBezTo>
                    <a:pt x="33173" y="419"/>
                    <a:pt x="33270" y="322"/>
                    <a:pt x="33270" y="226"/>
                  </a:cubicBezTo>
                  <a:cubicBezTo>
                    <a:pt x="33270" y="97"/>
                    <a:pt x="33173" y="1"/>
                    <a:pt x="33077" y="1"/>
                  </a:cubicBezTo>
                  <a:close/>
                  <a:moveTo>
                    <a:pt x="34330" y="1"/>
                  </a:moveTo>
                  <a:cubicBezTo>
                    <a:pt x="34234" y="1"/>
                    <a:pt x="34138" y="97"/>
                    <a:pt x="34138" y="226"/>
                  </a:cubicBezTo>
                  <a:cubicBezTo>
                    <a:pt x="34138" y="322"/>
                    <a:pt x="34234" y="419"/>
                    <a:pt x="34330" y="419"/>
                  </a:cubicBezTo>
                  <a:lnTo>
                    <a:pt x="35616" y="419"/>
                  </a:lnTo>
                  <a:cubicBezTo>
                    <a:pt x="35745" y="419"/>
                    <a:pt x="35841" y="322"/>
                    <a:pt x="35841" y="226"/>
                  </a:cubicBezTo>
                  <a:cubicBezTo>
                    <a:pt x="35841" y="97"/>
                    <a:pt x="35745" y="1"/>
                    <a:pt x="35616" y="1"/>
                  </a:cubicBezTo>
                  <a:close/>
                  <a:moveTo>
                    <a:pt x="36902" y="1"/>
                  </a:moveTo>
                  <a:cubicBezTo>
                    <a:pt x="36773" y="1"/>
                    <a:pt x="36677" y="97"/>
                    <a:pt x="36677" y="226"/>
                  </a:cubicBezTo>
                  <a:cubicBezTo>
                    <a:pt x="36677" y="322"/>
                    <a:pt x="36773" y="419"/>
                    <a:pt x="36902" y="419"/>
                  </a:cubicBezTo>
                  <a:lnTo>
                    <a:pt x="38188" y="419"/>
                  </a:lnTo>
                  <a:cubicBezTo>
                    <a:pt x="38284" y="419"/>
                    <a:pt x="38381" y="322"/>
                    <a:pt x="38381" y="226"/>
                  </a:cubicBezTo>
                  <a:cubicBezTo>
                    <a:pt x="38381" y="97"/>
                    <a:pt x="38284" y="1"/>
                    <a:pt x="38188" y="1"/>
                  </a:cubicBezTo>
                  <a:close/>
                  <a:moveTo>
                    <a:pt x="39441" y="1"/>
                  </a:moveTo>
                  <a:cubicBezTo>
                    <a:pt x="39345" y="1"/>
                    <a:pt x="39249" y="97"/>
                    <a:pt x="39249" y="226"/>
                  </a:cubicBezTo>
                  <a:cubicBezTo>
                    <a:pt x="39249" y="322"/>
                    <a:pt x="39345" y="419"/>
                    <a:pt x="39441" y="419"/>
                  </a:cubicBezTo>
                  <a:lnTo>
                    <a:pt x="40727" y="419"/>
                  </a:lnTo>
                  <a:cubicBezTo>
                    <a:pt x="40856" y="419"/>
                    <a:pt x="40920" y="322"/>
                    <a:pt x="40920" y="226"/>
                  </a:cubicBezTo>
                  <a:cubicBezTo>
                    <a:pt x="40920" y="97"/>
                    <a:pt x="40856" y="1"/>
                    <a:pt x="40727" y="1"/>
                  </a:cubicBezTo>
                  <a:close/>
                  <a:moveTo>
                    <a:pt x="42013" y="1"/>
                  </a:moveTo>
                  <a:cubicBezTo>
                    <a:pt x="41884" y="1"/>
                    <a:pt x="41788" y="97"/>
                    <a:pt x="41788" y="226"/>
                  </a:cubicBezTo>
                  <a:cubicBezTo>
                    <a:pt x="41788" y="322"/>
                    <a:pt x="41884" y="419"/>
                    <a:pt x="42013" y="419"/>
                  </a:cubicBezTo>
                  <a:lnTo>
                    <a:pt x="43267" y="419"/>
                  </a:lnTo>
                  <a:cubicBezTo>
                    <a:pt x="43395" y="419"/>
                    <a:pt x="43492" y="322"/>
                    <a:pt x="43492" y="226"/>
                  </a:cubicBezTo>
                  <a:cubicBezTo>
                    <a:pt x="43492" y="97"/>
                    <a:pt x="43395" y="1"/>
                    <a:pt x="43267" y="1"/>
                  </a:cubicBezTo>
                  <a:close/>
                  <a:moveTo>
                    <a:pt x="44552" y="1"/>
                  </a:moveTo>
                  <a:cubicBezTo>
                    <a:pt x="44424" y="1"/>
                    <a:pt x="44327" y="97"/>
                    <a:pt x="44327" y="226"/>
                  </a:cubicBezTo>
                  <a:cubicBezTo>
                    <a:pt x="44327" y="322"/>
                    <a:pt x="44424" y="419"/>
                    <a:pt x="44552" y="419"/>
                  </a:cubicBezTo>
                  <a:lnTo>
                    <a:pt x="45838" y="419"/>
                  </a:lnTo>
                  <a:cubicBezTo>
                    <a:pt x="45935" y="419"/>
                    <a:pt x="46031" y="322"/>
                    <a:pt x="46031" y="226"/>
                  </a:cubicBezTo>
                  <a:cubicBezTo>
                    <a:pt x="46031" y="97"/>
                    <a:pt x="45935" y="1"/>
                    <a:pt x="45838" y="1"/>
                  </a:cubicBezTo>
                  <a:close/>
                  <a:moveTo>
                    <a:pt x="47092" y="1"/>
                  </a:moveTo>
                  <a:cubicBezTo>
                    <a:pt x="46995" y="1"/>
                    <a:pt x="46899" y="97"/>
                    <a:pt x="46899" y="226"/>
                  </a:cubicBezTo>
                  <a:cubicBezTo>
                    <a:pt x="46899" y="322"/>
                    <a:pt x="46995" y="419"/>
                    <a:pt x="47092" y="419"/>
                  </a:cubicBezTo>
                  <a:lnTo>
                    <a:pt x="48378" y="419"/>
                  </a:lnTo>
                  <a:cubicBezTo>
                    <a:pt x="48506" y="419"/>
                    <a:pt x="48603" y="322"/>
                    <a:pt x="48603" y="226"/>
                  </a:cubicBezTo>
                  <a:cubicBezTo>
                    <a:pt x="48603" y="97"/>
                    <a:pt x="48506" y="1"/>
                    <a:pt x="48378" y="1"/>
                  </a:cubicBezTo>
                  <a:close/>
                  <a:moveTo>
                    <a:pt x="49663" y="1"/>
                  </a:moveTo>
                  <a:cubicBezTo>
                    <a:pt x="49535" y="1"/>
                    <a:pt x="49438" y="97"/>
                    <a:pt x="49438" y="226"/>
                  </a:cubicBezTo>
                  <a:cubicBezTo>
                    <a:pt x="49438" y="322"/>
                    <a:pt x="49535" y="419"/>
                    <a:pt x="49663" y="419"/>
                  </a:cubicBezTo>
                  <a:lnTo>
                    <a:pt x="50917" y="419"/>
                  </a:lnTo>
                  <a:cubicBezTo>
                    <a:pt x="51046" y="419"/>
                    <a:pt x="51142" y="322"/>
                    <a:pt x="51142" y="226"/>
                  </a:cubicBezTo>
                  <a:cubicBezTo>
                    <a:pt x="51142" y="97"/>
                    <a:pt x="51046" y="1"/>
                    <a:pt x="50917" y="1"/>
                  </a:cubicBezTo>
                  <a:close/>
                  <a:moveTo>
                    <a:pt x="52203" y="1"/>
                  </a:moveTo>
                  <a:cubicBezTo>
                    <a:pt x="52074" y="1"/>
                    <a:pt x="51978" y="97"/>
                    <a:pt x="51978" y="226"/>
                  </a:cubicBezTo>
                  <a:cubicBezTo>
                    <a:pt x="51978" y="322"/>
                    <a:pt x="52074" y="419"/>
                    <a:pt x="52203" y="419"/>
                  </a:cubicBezTo>
                  <a:lnTo>
                    <a:pt x="53489" y="419"/>
                  </a:lnTo>
                  <a:cubicBezTo>
                    <a:pt x="53585" y="419"/>
                    <a:pt x="53681" y="322"/>
                    <a:pt x="53681" y="226"/>
                  </a:cubicBezTo>
                  <a:cubicBezTo>
                    <a:pt x="53681" y="97"/>
                    <a:pt x="53585" y="1"/>
                    <a:pt x="53489" y="1"/>
                  </a:cubicBezTo>
                  <a:close/>
                  <a:moveTo>
                    <a:pt x="54742" y="1"/>
                  </a:moveTo>
                  <a:cubicBezTo>
                    <a:pt x="54646" y="1"/>
                    <a:pt x="54549" y="97"/>
                    <a:pt x="54549" y="226"/>
                  </a:cubicBezTo>
                  <a:cubicBezTo>
                    <a:pt x="54549" y="322"/>
                    <a:pt x="54646" y="419"/>
                    <a:pt x="54742" y="419"/>
                  </a:cubicBezTo>
                  <a:lnTo>
                    <a:pt x="56028" y="419"/>
                  </a:lnTo>
                  <a:cubicBezTo>
                    <a:pt x="56157" y="419"/>
                    <a:pt x="56253" y="322"/>
                    <a:pt x="56253" y="226"/>
                  </a:cubicBezTo>
                  <a:cubicBezTo>
                    <a:pt x="56253" y="97"/>
                    <a:pt x="56157" y="1"/>
                    <a:pt x="56028" y="1"/>
                  </a:cubicBezTo>
                  <a:close/>
                  <a:moveTo>
                    <a:pt x="57314" y="1"/>
                  </a:moveTo>
                  <a:cubicBezTo>
                    <a:pt x="57185" y="1"/>
                    <a:pt x="57089" y="97"/>
                    <a:pt x="57089" y="226"/>
                  </a:cubicBezTo>
                  <a:cubicBezTo>
                    <a:pt x="57089" y="322"/>
                    <a:pt x="57185" y="419"/>
                    <a:pt x="57314" y="419"/>
                  </a:cubicBezTo>
                  <a:lnTo>
                    <a:pt x="58567" y="419"/>
                  </a:lnTo>
                  <a:cubicBezTo>
                    <a:pt x="58696" y="419"/>
                    <a:pt x="58792" y="322"/>
                    <a:pt x="58792" y="226"/>
                  </a:cubicBezTo>
                  <a:cubicBezTo>
                    <a:pt x="58792" y="97"/>
                    <a:pt x="58696" y="1"/>
                    <a:pt x="58567" y="1"/>
                  </a:cubicBezTo>
                  <a:close/>
                  <a:moveTo>
                    <a:pt x="59853" y="1"/>
                  </a:moveTo>
                  <a:cubicBezTo>
                    <a:pt x="59725" y="1"/>
                    <a:pt x="59628" y="97"/>
                    <a:pt x="59628" y="226"/>
                  </a:cubicBezTo>
                  <a:cubicBezTo>
                    <a:pt x="59628" y="322"/>
                    <a:pt x="59725" y="419"/>
                    <a:pt x="59853" y="419"/>
                  </a:cubicBezTo>
                  <a:lnTo>
                    <a:pt x="61139" y="419"/>
                  </a:lnTo>
                  <a:cubicBezTo>
                    <a:pt x="61235" y="419"/>
                    <a:pt x="61332" y="322"/>
                    <a:pt x="61332" y="226"/>
                  </a:cubicBezTo>
                  <a:cubicBezTo>
                    <a:pt x="61332" y="97"/>
                    <a:pt x="61235" y="1"/>
                    <a:pt x="61139" y="1"/>
                  </a:cubicBezTo>
                  <a:close/>
                  <a:moveTo>
                    <a:pt x="62393" y="1"/>
                  </a:moveTo>
                  <a:cubicBezTo>
                    <a:pt x="62296" y="1"/>
                    <a:pt x="62200" y="97"/>
                    <a:pt x="62200" y="226"/>
                  </a:cubicBezTo>
                  <a:cubicBezTo>
                    <a:pt x="62200" y="322"/>
                    <a:pt x="62296" y="419"/>
                    <a:pt x="62393" y="419"/>
                  </a:cubicBezTo>
                  <a:lnTo>
                    <a:pt x="63678" y="419"/>
                  </a:lnTo>
                  <a:cubicBezTo>
                    <a:pt x="63807" y="419"/>
                    <a:pt x="63903" y="322"/>
                    <a:pt x="63903" y="226"/>
                  </a:cubicBezTo>
                  <a:cubicBezTo>
                    <a:pt x="63903" y="97"/>
                    <a:pt x="63807" y="1"/>
                    <a:pt x="63678" y="1"/>
                  </a:cubicBezTo>
                  <a:close/>
                  <a:moveTo>
                    <a:pt x="64964" y="1"/>
                  </a:moveTo>
                  <a:cubicBezTo>
                    <a:pt x="64835" y="1"/>
                    <a:pt x="64739" y="97"/>
                    <a:pt x="64739" y="226"/>
                  </a:cubicBezTo>
                  <a:cubicBezTo>
                    <a:pt x="64739" y="322"/>
                    <a:pt x="64835" y="419"/>
                    <a:pt x="64964" y="419"/>
                  </a:cubicBezTo>
                  <a:lnTo>
                    <a:pt x="66218" y="419"/>
                  </a:lnTo>
                  <a:cubicBezTo>
                    <a:pt x="66346" y="419"/>
                    <a:pt x="66443" y="322"/>
                    <a:pt x="66443" y="226"/>
                  </a:cubicBezTo>
                  <a:cubicBezTo>
                    <a:pt x="66443" y="97"/>
                    <a:pt x="66346" y="1"/>
                    <a:pt x="66218" y="1"/>
                  </a:cubicBezTo>
                  <a:close/>
                  <a:moveTo>
                    <a:pt x="67503" y="1"/>
                  </a:moveTo>
                  <a:cubicBezTo>
                    <a:pt x="67375" y="1"/>
                    <a:pt x="67278" y="97"/>
                    <a:pt x="67278" y="226"/>
                  </a:cubicBezTo>
                  <a:cubicBezTo>
                    <a:pt x="67278" y="322"/>
                    <a:pt x="67375" y="419"/>
                    <a:pt x="67503" y="419"/>
                  </a:cubicBezTo>
                  <a:lnTo>
                    <a:pt x="68789" y="419"/>
                  </a:lnTo>
                  <a:cubicBezTo>
                    <a:pt x="68886" y="419"/>
                    <a:pt x="68982" y="322"/>
                    <a:pt x="68982" y="226"/>
                  </a:cubicBezTo>
                  <a:cubicBezTo>
                    <a:pt x="68982" y="97"/>
                    <a:pt x="68886" y="1"/>
                    <a:pt x="68789" y="1"/>
                  </a:cubicBezTo>
                  <a:close/>
                  <a:moveTo>
                    <a:pt x="70043" y="1"/>
                  </a:moveTo>
                  <a:cubicBezTo>
                    <a:pt x="69946" y="1"/>
                    <a:pt x="69850" y="97"/>
                    <a:pt x="69850" y="226"/>
                  </a:cubicBezTo>
                  <a:cubicBezTo>
                    <a:pt x="69850" y="322"/>
                    <a:pt x="69946" y="419"/>
                    <a:pt x="70043" y="419"/>
                  </a:cubicBezTo>
                  <a:lnTo>
                    <a:pt x="71329" y="419"/>
                  </a:lnTo>
                  <a:cubicBezTo>
                    <a:pt x="71457" y="419"/>
                    <a:pt x="71554" y="322"/>
                    <a:pt x="71554" y="226"/>
                  </a:cubicBezTo>
                  <a:cubicBezTo>
                    <a:pt x="71554" y="97"/>
                    <a:pt x="71457" y="1"/>
                    <a:pt x="71329" y="1"/>
                  </a:cubicBezTo>
                  <a:close/>
                  <a:moveTo>
                    <a:pt x="72614" y="1"/>
                  </a:moveTo>
                  <a:cubicBezTo>
                    <a:pt x="72486" y="1"/>
                    <a:pt x="72389" y="97"/>
                    <a:pt x="72389" y="226"/>
                  </a:cubicBezTo>
                  <a:cubicBezTo>
                    <a:pt x="72389" y="322"/>
                    <a:pt x="72486" y="419"/>
                    <a:pt x="72614" y="419"/>
                  </a:cubicBezTo>
                  <a:lnTo>
                    <a:pt x="73868" y="419"/>
                  </a:lnTo>
                  <a:cubicBezTo>
                    <a:pt x="73997" y="419"/>
                    <a:pt x="74093" y="322"/>
                    <a:pt x="74093" y="226"/>
                  </a:cubicBezTo>
                  <a:cubicBezTo>
                    <a:pt x="74093" y="97"/>
                    <a:pt x="73997" y="1"/>
                    <a:pt x="73868" y="1"/>
                  </a:cubicBezTo>
                  <a:close/>
                  <a:moveTo>
                    <a:pt x="75154" y="1"/>
                  </a:moveTo>
                  <a:cubicBezTo>
                    <a:pt x="75025" y="1"/>
                    <a:pt x="74961" y="97"/>
                    <a:pt x="74961" y="226"/>
                  </a:cubicBezTo>
                  <a:cubicBezTo>
                    <a:pt x="74961" y="322"/>
                    <a:pt x="75025" y="419"/>
                    <a:pt x="75154" y="419"/>
                  </a:cubicBezTo>
                  <a:lnTo>
                    <a:pt x="76440" y="419"/>
                  </a:lnTo>
                  <a:cubicBezTo>
                    <a:pt x="76536" y="419"/>
                    <a:pt x="76632" y="322"/>
                    <a:pt x="76632" y="226"/>
                  </a:cubicBezTo>
                  <a:cubicBezTo>
                    <a:pt x="76632" y="97"/>
                    <a:pt x="76536" y="1"/>
                    <a:pt x="76440" y="1"/>
                  </a:cubicBezTo>
                  <a:close/>
                  <a:moveTo>
                    <a:pt x="77693" y="1"/>
                  </a:moveTo>
                  <a:cubicBezTo>
                    <a:pt x="77597" y="1"/>
                    <a:pt x="77500" y="97"/>
                    <a:pt x="77500" y="226"/>
                  </a:cubicBezTo>
                  <a:cubicBezTo>
                    <a:pt x="77500" y="322"/>
                    <a:pt x="77597" y="419"/>
                    <a:pt x="77693" y="419"/>
                  </a:cubicBezTo>
                  <a:lnTo>
                    <a:pt x="78979" y="419"/>
                  </a:lnTo>
                  <a:cubicBezTo>
                    <a:pt x="79108" y="419"/>
                    <a:pt x="79204" y="322"/>
                    <a:pt x="79204" y="226"/>
                  </a:cubicBezTo>
                  <a:cubicBezTo>
                    <a:pt x="79204" y="97"/>
                    <a:pt x="79108" y="1"/>
                    <a:pt x="78979" y="1"/>
                  </a:cubicBezTo>
                  <a:close/>
                  <a:moveTo>
                    <a:pt x="80265" y="1"/>
                  </a:moveTo>
                  <a:cubicBezTo>
                    <a:pt x="80136" y="1"/>
                    <a:pt x="80040" y="97"/>
                    <a:pt x="80040" y="226"/>
                  </a:cubicBezTo>
                  <a:cubicBezTo>
                    <a:pt x="80040" y="322"/>
                    <a:pt x="80136" y="419"/>
                    <a:pt x="80265" y="419"/>
                  </a:cubicBezTo>
                  <a:lnTo>
                    <a:pt x="81518" y="419"/>
                  </a:lnTo>
                  <a:cubicBezTo>
                    <a:pt x="81647" y="419"/>
                    <a:pt x="81743" y="322"/>
                    <a:pt x="81743" y="226"/>
                  </a:cubicBezTo>
                  <a:cubicBezTo>
                    <a:pt x="81743" y="97"/>
                    <a:pt x="81647" y="1"/>
                    <a:pt x="81518" y="1"/>
                  </a:cubicBezTo>
                  <a:close/>
                  <a:moveTo>
                    <a:pt x="82804" y="1"/>
                  </a:moveTo>
                  <a:cubicBezTo>
                    <a:pt x="82708" y="1"/>
                    <a:pt x="82611" y="97"/>
                    <a:pt x="82611" y="226"/>
                  </a:cubicBezTo>
                  <a:cubicBezTo>
                    <a:pt x="82611" y="322"/>
                    <a:pt x="82708" y="419"/>
                    <a:pt x="82804" y="419"/>
                  </a:cubicBezTo>
                  <a:lnTo>
                    <a:pt x="84090" y="419"/>
                  </a:lnTo>
                  <a:cubicBezTo>
                    <a:pt x="84186" y="419"/>
                    <a:pt x="84283" y="322"/>
                    <a:pt x="84283" y="226"/>
                  </a:cubicBezTo>
                  <a:cubicBezTo>
                    <a:pt x="84283" y="97"/>
                    <a:pt x="84186" y="1"/>
                    <a:pt x="84090" y="1"/>
                  </a:cubicBezTo>
                  <a:close/>
                  <a:moveTo>
                    <a:pt x="85376" y="1"/>
                  </a:moveTo>
                  <a:cubicBezTo>
                    <a:pt x="85247" y="1"/>
                    <a:pt x="85151" y="97"/>
                    <a:pt x="85151" y="226"/>
                  </a:cubicBezTo>
                  <a:cubicBezTo>
                    <a:pt x="85151" y="322"/>
                    <a:pt x="85247" y="419"/>
                    <a:pt x="85376" y="419"/>
                  </a:cubicBezTo>
                  <a:lnTo>
                    <a:pt x="86629" y="419"/>
                  </a:lnTo>
                  <a:cubicBezTo>
                    <a:pt x="86758" y="419"/>
                    <a:pt x="86854" y="322"/>
                    <a:pt x="86854" y="226"/>
                  </a:cubicBezTo>
                  <a:cubicBezTo>
                    <a:pt x="86854" y="97"/>
                    <a:pt x="86758" y="1"/>
                    <a:pt x="86629" y="1"/>
                  </a:cubicBezTo>
                  <a:close/>
                  <a:moveTo>
                    <a:pt x="87915" y="1"/>
                  </a:moveTo>
                  <a:cubicBezTo>
                    <a:pt x="87787" y="1"/>
                    <a:pt x="87690" y="97"/>
                    <a:pt x="87690" y="226"/>
                  </a:cubicBezTo>
                  <a:cubicBezTo>
                    <a:pt x="87690" y="259"/>
                    <a:pt x="87702" y="293"/>
                    <a:pt x="87722" y="322"/>
                  </a:cubicBezTo>
                  <a:lnTo>
                    <a:pt x="87722" y="322"/>
                  </a:lnTo>
                  <a:lnTo>
                    <a:pt x="87722" y="1479"/>
                  </a:lnTo>
                  <a:cubicBezTo>
                    <a:pt x="87722" y="1608"/>
                    <a:pt x="87819" y="1704"/>
                    <a:pt x="87915" y="1704"/>
                  </a:cubicBezTo>
                  <a:cubicBezTo>
                    <a:pt x="88044" y="1704"/>
                    <a:pt x="88140" y="1608"/>
                    <a:pt x="88140" y="1479"/>
                  </a:cubicBezTo>
                  <a:lnTo>
                    <a:pt x="88140" y="226"/>
                  </a:lnTo>
                  <a:cubicBezTo>
                    <a:pt x="88140" y="161"/>
                    <a:pt x="88108" y="97"/>
                    <a:pt x="88076" y="65"/>
                  </a:cubicBezTo>
                  <a:cubicBezTo>
                    <a:pt x="88044" y="33"/>
                    <a:pt x="87979" y="1"/>
                    <a:pt x="87915" y="1"/>
                  </a:cubicBezTo>
                  <a:close/>
                  <a:moveTo>
                    <a:pt x="193" y="290"/>
                  </a:moveTo>
                  <a:cubicBezTo>
                    <a:pt x="97" y="290"/>
                    <a:pt x="0" y="386"/>
                    <a:pt x="0" y="515"/>
                  </a:cubicBezTo>
                  <a:lnTo>
                    <a:pt x="0" y="1769"/>
                  </a:lnTo>
                  <a:cubicBezTo>
                    <a:pt x="0" y="1897"/>
                    <a:pt x="97" y="1994"/>
                    <a:pt x="193" y="1994"/>
                  </a:cubicBezTo>
                  <a:cubicBezTo>
                    <a:pt x="322" y="1994"/>
                    <a:pt x="418" y="1897"/>
                    <a:pt x="418" y="1769"/>
                  </a:cubicBezTo>
                  <a:lnTo>
                    <a:pt x="418" y="515"/>
                  </a:lnTo>
                  <a:cubicBezTo>
                    <a:pt x="418" y="386"/>
                    <a:pt x="322" y="290"/>
                    <a:pt x="193" y="290"/>
                  </a:cubicBezTo>
                  <a:close/>
                  <a:moveTo>
                    <a:pt x="87915" y="2540"/>
                  </a:moveTo>
                  <a:cubicBezTo>
                    <a:pt x="87819" y="2540"/>
                    <a:pt x="87722" y="2637"/>
                    <a:pt x="87722" y="2765"/>
                  </a:cubicBezTo>
                  <a:lnTo>
                    <a:pt x="87722" y="4019"/>
                  </a:lnTo>
                  <a:cubicBezTo>
                    <a:pt x="87722" y="4147"/>
                    <a:pt x="87819" y="4244"/>
                    <a:pt x="87915" y="4244"/>
                  </a:cubicBezTo>
                  <a:cubicBezTo>
                    <a:pt x="88044" y="4244"/>
                    <a:pt x="88140" y="4147"/>
                    <a:pt x="88140" y="4019"/>
                  </a:cubicBezTo>
                  <a:lnTo>
                    <a:pt x="88140" y="2765"/>
                  </a:lnTo>
                  <a:cubicBezTo>
                    <a:pt x="88140" y="2637"/>
                    <a:pt x="88044" y="2540"/>
                    <a:pt x="87915" y="2540"/>
                  </a:cubicBezTo>
                  <a:close/>
                  <a:moveTo>
                    <a:pt x="193" y="2829"/>
                  </a:moveTo>
                  <a:cubicBezTo>
                    <a:pt x="97" y="2829"/>
                    <a:pt x="0" y="2926"/>
                    <a:pt x="0" y="3054"/>
                  </a:cubicBezTo>
                  <a:lnTo>
                    <a:pt x="0" y="4340"/>
                  </a:lnTo>
                  <a:cubicBezTo>
                    <a:pt x="0" y="4437"/>
                    <a:pt x="97" y="4533"/>
                    <a:pt x="193" y="4533"/>
                  </a:cubicBezTo>
                  <a:cubicBezTo>
                    <a:pt x="322" y="4533"/>
                    <a:pt x="418" y="4437"/>
                    <a:pt x="418" y="4340"/>
                  </a:cubicBezTo>
                  <a:lnTo>
                    <a:pt x="418" y="3054"/>
                  </a:lnTo>
                  <a:cubicBezTo>
                    <a:pt x="418" y="2926"/>
                    <a:pt x="322" y="2829"/>
                    <a:pt x="193" y="2829"/>
                  </a:cubicBezTo>
                  <a:close/>
                  <a:moveTo>
                    <a:pt x="87915" y="5080"/>
                  </a:moveTo>
                  <a:cubicBezTo>
                    <a:pt x="87819" y="5080"/>
                    <a:pt x="87722" y="5176"/>
                    <a:pt x="87722" y="5305"/>
                  </a:cubicBezTo>
                  <a:lnTo>
                    <a:pt x="87722" y="6590"/>
                  </a:lnTo>
                  <a:cubicBezTo>
                    <a:pt x="87722" y="6687"/>
                    <a:pt x="87819" y="6783"/>
                    <a:pt x="87915" y="6783"/>
                  </a:cubicBezTo>
                  <a:cubicBezTo>
                    <a:pt x="88044" y="6783"/>
                    <a:pt x="88140" y="6687"/>
                    <a:pt x="88140" y="6590"/>
                  </a:cubicBezTo>
                  <a:lnTo>
                    <a:pt x="88140" y="5305"/>
                  </a:lnTo>
                  <a:cubicBezTo>
                    <a:pt x="88140" y="5176"/>
                    <a:pt x="88044" y="5080"/>
                    <a:pt x="87915" y="5080"/>
                  </a:cubicBezTo>
                  <a:close/>
                  <a:moveTo>
                    <a:pt x="193" y="5401"/>
                  </a:moveTo>
                  <a:cubicBezTo>
                    <a:pt x="97" y="5401"/>
                    <a:pt x="0" y="5497"/>
                    <a:pt x="0" y="5594"/>
                  </a:cubicBezTo>
                  <a:lnTo>
                    <a:pt x="0" y="6880"/>
                  </a:lnTo>
                  <a:cubicBezTo>
                    <a:pt x="0" y="7008"/>
                    <a:pt x="97" y="7105"/>
                    <a:pt x="193" y="7105"/>
                  </a:cubicBezTo>
                  <a:cubicBezTo>
                    <a:pt x="322" y="7105"/>
                    <a:pt x="418" y="7008"/>
                    <a:pt x="418" y="6880"/>
                  </a:cubicBezTo>
                  <a:lnTo>
                    <a:pt x="418" y="5594"/>
                  </a:lnTo>
                  <a:cubicBezTo>
                    <a:pt x="418" y="5497"/>
                    <a:pt x="322" y="5401"/>
                    <a:pt x="193" y="5401"/>
                  </a:cubicBezTo>
                  <a:close/>
                  <a:moveTo>
                    <a:pt x="87915" y="7651"/>
                  </a:moveTo>
                  <a:cubicBezTo>
                    <a:pt x="87819" y="7651"/>
                    <a:pt x="87722" y="7748"/>
                    <a:pt x="87722" y="7844"/>
                  </a:cubicBezTo>
                  <a:lnTo>
                    <a:pt x="87722" y="9130"/>
                  </a:lnTo>
                  <a:cubicBezTo>
                    <a:pt x="87722" y="9258"/>
                    <a:pt x="87819" y="9355"/>
                    <a:pt x="87915" y="9355"/>
                  </a:cubicBezTo>
                  <a:cubicBezTo>
                    <a:pt x="88044" y="9355"/>
                    <a:pt x="88140" y="9258"/>
                    <a:pt x="88140" y="9130"/>
                  </a:cubicBezTo>
                  <a:lnTo>
                    <a:pt x="88140" y="7844"/>
                  </a:lnTo>
                  <a:cubicBezTo>
                    <a:pt x="88140" y="7748"/>
                    <a:pt x="88044" y="7651"/>
                    <a:pt x="87915" y="7651"/>
                  </a:cubicBezTo>
                  <a:close/>
                  <a:moveTo>
                    <a:pt x="193" y="7940"/>
                  </a:moveTo>
                  <a:cubicBezTo>
                    <a:pt x="97" y="7940"/>
                    <a:pt x="0" y="8037"/>
                    <a:pt x="0" y="8165"/>
                  </a:cubicBezTo>
                  <a:lnTo>
                    <a:pt x="0" y="9419"/>
                  </a:lnTo>
                  <a:cubicBezTo>
                    <a:pt x="0" y="9548"/>
                    <a:pt x="97" y="9644"/>
                    <a:pt x="193" y="9644"/>
                  </a:cubicBezTo>
                  <a:cubicBezTo>
                    <a:pt x="322" y="9644"/>
                    <a:pt x="418" y="9548"/>
                    <a:pt x="418" y="9419"/>
                  </a:cubicBezTo>
                  <a:lnTo>
                    <a:pt x="418" y="8165"/>
                  </a:lnTo>
                  <a:cubicBezTo>
                    <a:pt x="418" y="8037"/>
                    <a:pt x="322" y="7940"/>
                    <a:pt x="193" y="7940"/>
                  </a:cubicBezTo>
                  <a:close/>
                  <a:moveTo>
                    <a:pt x="87915" y="10191"/>
                  </a:moveTo>
                  <a:cubicBezTo>
                    <a:pt x="87819" y="10191"/>
                    <a:pt x="87722" y="10287"/>
                    <a:pt x="87722" y="10416"/>
                  </a:cubicBezTo>
                  <a:lnTo>
                    <a:pt x="87722" y="11669"/>
                  </a:lnTo>
                  <a:cubicBezTo>
                    <a:pt x="87722" y="11798"/>
                    <a:pt x="87819" y="11894"/>
                    <a:pt x="87915" y="11894"/>
                  </a:cubicBezTo>
                  <a:cubicBezTo>
                    <a:pt x="88044" y="11894"/>
                    <a:pt x="88140" y="11798"/>
                    <a:pt x="88140" y="11669"/>
                  </a:cubicBezTo>
                  <a:lnTo>
                    <a:pt x="88140" y="10416"/>
                  </a:lnTo>
                  <a:cubicBezTo>
                    <a:pt x="88140" y="10287"/>
                    <a:pt x="88044" y="10191"/>
                    <a:pt x="87915" y="10191"/>
                  </a:cubicBezTo>
                  <a:close/>
                  <a:moveTo>
                    <a:pt x="193" y="10480"/>
                  </a:moveTo>
                  <a:cubicBezTo>
                    <a:pt x="97" y="10480"/>
                    <a:pt x="0" y="10576"/>
                    <a:pt x="0" y="10705"/>
                  </a:cubicBezTo>
                  <a:lnTo>
                    <a:pt x="0" y="11991"/>
                  </a:lnTo>
                  <a:cubicBezTo>
                    <a:pt x="0" y="12087"/>
                    <a:pt x="97" y="12183"/>
                    <a:pt x="193" y="12183"/>
                  </a:cubicBezTo>
                  <a:cubicBezTo>
                    <a:pt x="322" y="12183"/>
                    <a:pt x="418" y="12087"/>
                    <a:pt x="418" y="11991"/>
                  </a:cubicBezTo>
                  <a:lnTo>
                    <a:pt x="418" y="10705"/>
                  </a:lnTo>
                  <a:cubicBezTo>
                    <a:pt x="418" y="10576"/>
                    <a:pt x="322" y="10480"/>
                    <a:pt x="193" y="10480"/>
                  </a:cubicBezTo>
                  <a:close/>
                  <a:moveTo>
                    <a:pt x="87915" y="12730"/>
                  </a:moveTo>
                  <a:cubicBezTo>
                    <a:pt x="87819" y="12730"/>
                    <a:pt x="87722" y="12826"/>
                    <a:pt x="87722" y="12955"/>
                  </a:cubicBezTo>
                  <a:lnTo>
                    <a:pt x="87722" y="14241"/>
                  </a:lnTo>
                  <a:cubicBezTo>
                    <a:pt x="87722" y="14337"/>
                    <a:pt x="87819" y="14434"/>
                    <a:pt x="87915" y="14434"/>
                  </a:cubicBezTo>
                  <a:cubicBezTo>
                    <a:pt x="88044" y="14434"/>
                    <a:pt x="88140" y="14337"/>
                    <a:pt x="88140" y="14241"/>
                  </a:cubicBezTo>
                  <a:lnTo>
                    <a:pt x="88140" y="12955"/>
                  </a:lnTo>
                  <a:cubicBezTo>
                    <a:pt x="88140" y="12826"/>
                    <a:pt x="88044" y="12730"/>
                    <a:pt x="87915" y="12730"/>
                  </a:cubicBezTo>
                  <a:close/>
                  <a:moveTo>
                    <a:pt x="193" y="13051"/>
                  </a:moveTo>
                  <a:cubicBezTo>
                    <a:pt x="97" y="13051"/>
                    <a:pt x="0" y="13148"/>
                    <a:pt x="0" y="13244"/>
                  </a:cubicBezTo>
                  <a:lnTo>
                    <a:pt x="0" y="14530"/>
                  </a:lnTo>
                  <a:cubicBezTo>
                    <a:pt x="0" y="14659"/>
                    <a:pt x="97" y="14755"/>
                    <a:pt x="193" y="14755"/>
                  </a:cubicBezTo>
                  <a:cubicBezTo>
                    <a:pt x="322" y="14755"/>
                    <a:pt x="418" y="14659"/>
                    <a:pt x="418" y="14530"/>
                  </a:cubicBezTo>
                  <a:lnTo>
                    <a:pt x="418" y="13244"/>
                  </a:lnTo>
                  <a:cubicBezTo>
                    <a:pt x="418" y="13148"/>
                    <a:pt x="322" y="13051"/>
                    <a:pt x="193" y="13051"/>
                  </a:cubicBezTo>
                  <a:close/>
                  <a:moveTo>
                    <a:pt x="87915" y="15302"/>
                  </a:moveTo>
                  <a:cubicBezTo>
                    <a:pt x="87819" y="15302"/>
                    <a:pt x="87722" y="15398"/>
                    <a:pt x="87722" y="15494"/>
                  </a:cubicBezTo>
                  <a:lnTo>
                    <a:pt x="87722" y="16780"/>
                  </a:lnTo>
                  <a:cubicBezTo>
                    <a:pt x="87722" y="16909"/>
                    <a:pt x="87819" y="17005"/>
                    <a:pt x="87915" y="17005"/>
                  </a:cubicBezTo>
                  <a:cubicBezTo>
                    <a:pt x="88044" y="17005"/>
                    <a:pt x="88140" y="16909"/>
                    <a:pt x="88140" y="16780"/>
                  </a:cubicBezTo>
                  <a:lnTo>
                    <a:pt x="88140" y="15494"/>
                  </a:lnTo>
                  <a:cubicBezTo>
                    <a:pt x="88140" y="15398"/>
                    <a:pt x="88044" y="15302"/>
                    <a:pt x="87915" y="15302"/>
                  </a:cubicBezTo>
                  <a:close/>
                  <a:moveTo>
                    <a:pt x="193" y="15591"/>
                  </a:moveTo>
                  <a:cubicBezTo>
                    <a:pt x="97" y="15591"/>
                    <a:pt x="0" y="15687"/>
                    <a:pt x="0" y="15816"/>
                  </a:cubicBezTo>
                  <a:lnTo>
                    <a:pt x="0" y="17069"/>
                  </a:lnTo>
                  <a:cubicBezTo>
                    <a:pt x="0" y="17198"/>
                    <a:pt x="97" y="17294"/>
                    <a:pt x="193" y="17294"/>
                  </a:cubicBezTo>
                  <a:cubicBezTo>
                    <a:pt x="322" y="17294"/>
                    <a:pt x="418" y="17198"/>
                    <a:pt x="418" y="17069"/>
                  </a:cubicBezTo>
                  <a:lnTo>
                    <a:pt x="418" y="15816"/>
                  </a:lnTo>
                  <a:cubicBezTo>
                    <a:pt x="418" y="15687"/>
                    <a:pt x="322" y="15591"/>
                    <a:pt x="193" y="15591"/>
                  </a:cubicBezTo>
                  <a:close/>
                  <a:moveTo>
                    <a:pt x="87915" y="17841"/>
                  </a:moveTo>
                  <a:cubicBezTo>
                    <a:pt x="87819" y="17841"/>
                    <a:pt x="87722" y="17937"/>
                    <a:pt x="87722" y="18066"/>
                  </a:cubicBezTo>
                  <a:lnTo>
                    <a:pt x="87722" y="19320"/>
                  </a:lnTo>
                  <a:cubicBezTo>
                    <a:pt x="87722" y="19448"/>
                    <a:pt x="87819" y="19545"/>
                    <a:pt x="87915" y="19545"/>
                  </a:cubicBezTo>
                  <a:cubicBezTo>
                    <a:pt x="88044" y="19545"/>
                    <a:pt x="88140" y="19448"/>
                    <a:pt x="88140" y="19320"/>
                  </a:cubicBezTo>
                  <a:lnTo>
                    <a:pt x="88140" y="18066"/>
                  </a:lnTo>
                  <a:cubicBezTo>
                    <a:pt x="88140" y="17937"/>
                    <a:pt x="88044" y="17841"/>
                    <a:pt x="87915" y="17841"/>
                  </a:cubicBezTo>
                  <a:close/>
                  <a:moveTo>
                    <a:pt x="193" y="18130"/>
                  </a:moveTo>
                  <a:cubicBezTo>
                    <a:pt x="97" y="18130"/>
                    <a:pt x="0" y="18227"/>
                    <a:pt x="0" y="18355"/>
                  </a:cubicBezTo>
                  <a:lnTo>
                    <a:pt x="0" y="19641"/>
                  </a:lnTo>
                  <a:cubicBezTo>
                    <a:pt x="0" y="19737"/>
                    <a:pt x="97" y="19834"/>
                    <a:pt x="193" y="19834"/>
                  </a:cubicBezTo>
                  <a:cubicBezTo>
                    <a:pt x="322" y="19834"/>
                    <a:pt x="418" y="19737"/>
                    <a:pt x="418" y="19641"/>
                  </a:cubicBezTo>
                  <a:lnTo>
                    <a:pt x="418" y="18355"/>
                  </a:lnTo>
                  <a:cubicBezTo>
                    <a:pt x="418" y="18227"/>
                    <a:pt x="322" y="18130"/>
                    <a:pt x="193" y="18130"/>
                  </a:cubicBezTo>
                  <a:close/>
                  <a:moveTo>
                    <a:pt x="87915" y="20380"/>
                  </a:moveTo>
                  <a:cubicBezTo>
                    <a:pt x="87819" y="20380"/>
                    <a:pt x="87722" y="20477"/>
                    <a:pt x="87722" y="20605"/>
                  </a:cubicBezTo>
                  <a:lnTo>
                    <a:pt x="87722" y="21891"/>
                  </a:lnTo>
                  <a:cubicBezTo>
                    <a:pt x="87722" y="21988"/>
                    <a:pt x="87819" y="22084"/>
                    <a:pt x="87915" y="22084"/>
                  </a:cubicBezTo>
                  <a:cubicBezTo>
                    <a:pt x="88044" y="22084"/>
                    <a:pt x="88140" y="21988"/>
                    <a:pt x="88140" y="21891"/>
                  </a:cubicBezTo>
                  <a:lnTo>
                    <a:pt x="88140" y="20605"/>
                  </a:lnTo>
                  <a:cubicBezTo>
                    <a:pt x="88140" y="20477"/>
                    <a:pt x="88044" y="20380"/>
                    <a:pt x="87915" y="20380"/>
                  </a:cubicBezTo>
                  <a:close/>
                  <a:moveTo>
                    <a:pt x="193" y="20702"/>
                  </a:moveTo>
                  <a:cubicBezTo>
                    <a:pt x="97" y="20702"/>
                    <a:pt x="0" y="20798"/>
                    <a:pt x="0" y="20895"/>
                  </a:cubicBezTo>
                  <a:lnTo>
                    <a:pt x="0" y="22180"/>
                  </a:lnTo>
                  <a:cubicBezTo>
                    <a:pt x="0" y="22309"/>
                    <a:pt x="97" y="22405"/>
                    <a:pt x="193" y="22405"/>
                  </a:cubicBezTo>
                  <a:cubicBezTo>
                    <a:pt x="322" y="22405"/>
                    <a:pt x="418" y="22309"/>
                    <a:pt x="418" y="22180"/>
                  </a:cubicBezTo>
                  <a:lnTo>
                    <a:pt x="418" y="20895"/>
                  </a:lnTo>
                  <a:cubicBezTo>
                    <a:pt x="418" y="20798"/>
                    <a:pt x="322" y="20702"/>
                    <a:pt x="193" y="20702"/>
                  </a:cubicBezTo>
                  <a:close/>
                  <a:moveTo>
                    <a:pt x="87915" y="22952"/>
                  </a:moveTo>
                  <a:cubicBezTo>
                    <a:pt x="87819" y="22952"/>
                    <a:pt x="87722" y="23048"/>
                    <a:pt x="87722" y="23145"/>
                  </a:cubicBezTo>
                  <a:lnTo>
                    <a:pt x="87722" y="24431"/>
                  </a:lnTo>
                  <a:cubicBezTo>
                    <a:pt x="87722" y="24559"/>
                    <a:pt x="87819" y="24656"/>
                    <a:pt x="87915" y="24656"/>
                  </a:cubicBezTo>
                  <a:cubicBezTo>
                    <a:pt x="88044" y="24656"/>
                    <a:pt x="88140" y="24559"/>
                    <a:pt x="88140" y="24431"/>
                  </a:cubicBezTo>
                  <a:lnTo>
                    <a:pt x="88140" y="23145"/>
                  </a:lnTo>
                  <a:cubicBezTo>
                    <a:pt x="88140" y="23048"/>
                    <a:pt x="88044" y="22952"/>
                    <a:pt x="87915" y="22952"/>
                  </a:cubicBezTo>
                  <a:close/>
                  <a:moveTo>
                    <a:pt x="193" y="23241"/>
                  </a:moveTo>
                  <a:cubicBezTo>
                    <a:pt x="97" y="23241"/>
                    <a:pt x="0" y="23338"/>
                    <a:pt x="0" y="23466"/>
                  </a:cubicBezTo>
                  <a:lnTo>
                    <a:pt x="0" y="24720"/>
                  </a:lnTo>
                  <a:cubicBezTo>
                    <a:pt x="0" y="24848"/>
                    <a:pt x="97" y="24945"/>
                    <a:pt x="193" y="24945"/>
                  </a:cubicBezTo>
                  <a:cubicBezTo>
                    <a:pt x="322" y="24945"/>
                    <a:pt x="418" y="24848"/>
                    <a:pt x="418" y="24720"/>
                  </a:cubicBezTo>
                  <a:lnTo>
                    <a:pt x="418" y="23466"/>
                  </a:lnTo>
                  <a:cubicBezTo>
                    <a:pt x="418" y="23338"/>
                    <a:pt x="322" y="23241"/>
                    <a:pt x="193" y="23241"/>
                  </a:cubicBezTo>
                  <a:close/>
                  <a:moveTo>
                    <a:pt x="87915" y="25491"/>
                  </a:moveTo>
                  <a:cubicBezTo>
                    <a:pt x="87819" y="25491"/>
                    <a:pt x="87722" y="25588"/>
                    <a:pt x="87722" y="25716"/>
                  </a:cubicBezTo>
                  <a:lnTo>
                    <a:pt x="87722" y="26970"/>
                  </a:lnTo>
                  <a:cubicBezTo>
                    <a:pt x="87722" y="27099"/>
                    <a:pt x="87819" y="27195"/>
                    <a:pt x="87915" y="27195"/>
                  </a:cubicBezTo>
                  <a:cubicBezTo>
                    <a:pt x="88044" y="27195"/>
                    <a:pt x="88140" y="27099"/>
                    <a:pt x="88140" y="26970"/>
                  </a:cubicBezTo>
                  <a:lnTo>
                    <a:pt x="88140" y="25716"/>
                  </a:lnTo>
                  <a:cubicBezTo>
                    <a:pt x="88140" y="25588"/>
                    <a:pt x="88044" y="25491"/>
                    <a:pt x="87915" y="25491"/>
                  </a:cubicBezTo>
                  <a:close/>
                  <a:moveTo>
                    <a:pt x="193" y="25813"/>
                  </a:moveTo>
                  <a:cubicBezTo>
                    <a:pt x="97" y="25813"/>
                    <a:pt x="0" y="25909"/>
                    <a:pt x="0" y="26006"/>
                  </a:cubicBezTo>
                  <a:lnTo>
                    <a:pt x="0" y="27291"/>
                  </a:lnTo>
                  <a:cubicBezTo>
                    <a:pt x="0" y="27388"/>
                    <a:pt x="97" y="27484"/>
                    <a:pt x="193" y="27484"/>
                  </a:cubicBezTo>
                  <a:cubicBezTo>
                    <a:pt x="322" y="27484"/>
                    <a:pt x="418" y="27388"/>
                    <a:pt x="418" y="27291"/>
                  </a:cubicBezTo>
                  <a:lnTo>
                    <a:pt x="418" y="26006"/>
                  </a:lnTo>
                  <a:cubicBezTo>
                    <a:pt x="418" y="25909"/>
                    <a:pt x="322" y="25813"/>
                    <a:pt x="193" y="25813"/>
                  </a:cubicBezTo>
                  <a:close/>
                  <a:moveTo>
                    <a:pt x="87915" y="28063"/>
                  </a:moveTo>
                  <a:cubicBezTo>
                    <a:pt x="87819" y="28063"/>
                    <a:pt x="87722" y="28127"/>
                    <a:pt x="87722" y="28256"/>
                  </a:cubicBezTo>
                  <a:lnTo>
                    <a:pt x="87722" y="29542"/>
                  </a:lnTo>
                  <a:cubicBezTo>
                    <a:pt x="87722" y="29638"/>
                    <a:pt x="87819" y="29734"/>
                    <a:pt x="87915" y="29734"/>
                  </a:cubicBezTo>
                  <a:cubicBezTo>
                    <a:pt x="88044" y="29734"/>
                    <a:pt x="88140" y="29638"/>
                    <a:pt x="88140" y="29542"/>
                  </a:cubicBezTo>
                  <a:lnTo>
                    <a:pt x="88140" y="28256"/>
                  </a:lnTo>
                  <a:cubicBezTo>
                    <a:pt x="88140" y="28127"/>
                    <a:pt x="88044" y="28063"/>
                    <a:pt x="87915" y="28063"/>
                  </a:cubicBezTo>
                  <a:close/>
                  <a:moveTo>
                    <a:pt x="193" y="28352"/>
                  </a:moveTo>
                  <a:cubicBezTo>
                    <a:pt x="97" y="28352"/>
                    <a:pt x="0" y="28449"/>
                    <a:pt x="0" y="28577"/>
                  </a:cubicBezTo>
                  <a:lnTo>
                    <a:pt x="0" y="29831"/>
                  </a:lnTo>
                  <a:cubicBezTo>
                    <a:pt x="0" y="29959"/>
                    <a:pt x="97" y="30056"/>
                    <a:pt x="193" y="30056"/>
                  </a:cubicBezTo>
                  <a:cubicBezTo>
                    <a:pt x="322" y="30056"/>
                    <a:pt x="418" y="29959"/>
                    <a:pt x="418" y="29831"/>
                  </a:cubicBezTo>
                  <a:lnTo>
                    <a:pt x="418" y="28577"/>
                  </a:lnTo>
                  <a:cubicBezTo>
                    <a:pt x="418" y="28449"/>
                    <a:pt x="322" y="28352"/>
                    <a:pt x="193" y="28352"/>
                  </a:cubicBezTo>
                  <a:close/>
                  <a:moveTo>
                    <a:pt x="87915" y="30602"/>
                  </a:moveTo>
                  <a:cubicBezTo>
                    <a:pt x="87819" y="30602"/>
                    <a:pt x="87722" y="30699"/>
                    <a:pt x="87722" y="30795"/>
                  </a:cubicBezTo>
                  <a:lnTo>
                    <a:pt x="87722" y="32081"/>
                  </a:lnTo>
                  <a:cubicBezTo>
                    <a:pt x="87722" y="32210"/>
                    <a:pt x="87819" y="32306"/>
                    <a:pt x="87915" y="32306"/>
                  </a:cubicBezTo>
                  <a:cubicBezTo>
                    <a:pt x="88044" y="32306"/>
                    <a:pt x="88140" y="32210"/>
                    <a:pt x="88140" y="32081"/>
                  </a:cubicBezTo>
                  <a:lnTo>
                    <a:pt x="88140" y="30795"/>
                  </a:lnTo>
                  <a:cubicBezTo>
                    <a:pt x="88140" y="30699"/>
                    <a:pt x="88044" y="30602"/>
                    <a:pt x="87915" y="30602"/>
                  </a:cubicBezTo>
                  <a:close/>
                  <a:moveTo>
                    <a:pt x="193" y="30892"/>
                  </a:moveTo>
                  <a:cubicBezTo>
                    <a:pt x="97" y="30892"/>
                    <a:pt x="0" y="30988"/>
                    <a:pt x="0" y="31117"/>
                  </a:cubicBezTo>
                  <a:lnTo>
                    <a:pt x="0" y="32402"/>
                  </a:lnTo>
                  <a:cubicBezTo>
                    <a:pt x="0" y="32499"/>
                    <a:pt x="97" y="32595"/>
                    <a:pt x="193" y="32595"/>
                  </a:cubicBezTo>
                  <a:cubicBezTo>
                    <a:pt x="322" y="32595"/>
                    <a:pt x="418" y="32499"/>
                    <a:pt x="418" y="32402"/>
                  </a:cubicBezTo>
                  <a:lnTo>
                    <a:pt x="418" y="31117"/>
                  </a:lnTo>
                  <a:cubicBezTo>
                    <a:pt x="418" y="30988"/>
                    <a:pt x="322" y="30892"/>
                    <a:pt x="193" y="30892"/>
                  </a:cubicBezTo>
                  <a:close/>
                  <a:moveTo>
                    <a:pt x="87915" y="33142"/>
                  </a:moveTo>
                  <a:cubicBezTo>
                    <a:pt x="87819" y="33142"/>
                    <a:pt x="87722" y="33238"/>
                    <a:pt x="87722" y="33367"/>
                  </a:cubicBezTo>
                  <a:lnTo>
                    <a:pt x="87722" y="33592"/>
                  </a:lnTo>
                  <a:cubicBezTo>
                    <a:pt x="87722" y="33656"/>
                    <a:pt x="87722" y="33720"/>
                    <a:pt x="87787" y="33752"/>
                  </a:cubicBezTo>
                  <a:cubicBezTo>
                    <a:pt x="87819" y="33785"/>
                    <a:pt x="87883" y="33817"/>
                    <a:pt x="87915" y="33817"/>
                  </a:cubicBezTo>
                  <a:lnTo>
                    <a:pt x="88944" y="33817"/>
                  </a:lnTo>
                  <a:cubicBezTo>
                    <a:pt x="89072" y="33817"/>
                    <a:pt x="89169" y="33720"/>
                    <a:pt x="89169" y="33592"/>
                  </a:cubicBezTo>
                  <a:cubicBezTo>
                    <a:pt x="89169" y="33495"/>
                    <a:pt x="89072" y="33399"/>
                    <a:pt x="88944" y="33399"/>
                  </a:cubicBezTo>
                  <a:lnTo>
                    <a:pt x="88140" y="33399"/>
                  </a:lnTo>
                  <a:lnTo>
                    <a:pt x="88140" y="33367"/>
                  </a:lnTo>
                  <a:cubicBezTo>
                    <a:pt x="88140" y="33238"/>
                    <a:pt x="88044" y="33142"/>
                    <a:pt x="87915" y="33142"/>
                  </a:cubicBezTo>
                  <a:close/>
                  <a:moveTo>
                    <a:pt x="90230" y="33399"/>
                  </a:moveTo>
                  <a:cubicBezTo>
                    <a:pt x="90101" y="33399"/>
                    <a:pt x="90005" y="33495"/>
                    <a:pt x="90005" y="33592"/>
                  </a:cubicBezTo>
                  <a:cubicBezTo>
                    <a:pt x="90005" y="33720"/>
                    <a:pt x="90101" y="33817"/>
                    <a:pt x="90230" y="33817"/>
                  </a:cubicBezTo>
                  <a:lnTo>
                    <a:pt x="91515" y="33817"/>
                  </a:lnTo>
                  <a:cubicBezTo>
                    <a:pt x="91612" y="33817"/>
                    <a:pt x="91708" y="33720"/>
                    <a:pt x="91708" y="33592"/>
                  </a:cubicBezTo>
                  <a:cubicBezTo>
                    <a:pt x="91708" y="33495"/>
                    <a:pt x="91612" y="33399"/>
                    <a:pt x="91515" y="33399"/>
                  </a:cubicBezTo>
                  <a:close/>
                  <a:moveTo>
                    <a:pt x="92769" y="33399"/>
                  </a:moveTo>
                  <a:cubicBezTo>
                    <a:pt x="92673" y="33399"/>
                    <a:pt x="92576" y="33495"/>
                    <a:pt x="92576" y="33592"/>
                  </a:cubicBezTo>
                  <a:cubicBezTo>
                    <a:pt x="92576" y="33720"/>
                    <a:pt x="92673" y="33817"/>
                    <a:pt x="92769" y="33817"/>
                  </a:cubicBezTo>
                  <a:lnTo>
                    <a:pt x="94055" y="33817"/>
                  </a:lnTo>
                  <a:cubicBezTo>
                    <a:pt x="94183" y="33817"/>
                    <a:pt x="94280" y="33720"/>
                    <a:pt x="94280" y="33592"/>
                  </a:cubicBezTo>
                  <a:cubicBezTo>
                    <a:pt x="94280" y="33495"/>
                    <a:pt x="94183" y="33399"/>
                    <a:pt x="94055" y="33399"/>
                  </a:cubicBezTo>
                  <a:close/>
                  <a:moveTo>
                    <a:pt x="95341" y="33399"/>
                  </a:moveTo>
                  <a:cubicBezTo>
                    <a:pt x="95212" y="33399"/>
                    <a:pt x="95115" y="33495"/>
                    <a:pt x="95115" y="33592"/>
                  </a:cubicBezTo>
                  <a:cubicBezTo>
                    <a:pt x="95115" y="33720"/>
                    <a:pt x="95212" y="33817"/>
                    <a:pt x="95341" y="33817"/>
                  </a:cubicBezTo>
                  <a:lnTo>
                    <a:pt x="96594" y="33817"/>
                  </a:lnTo>
                  <a:cubicBezTo>
                    <a:pt x="96723" y="33817"/>
                    <a:pt x="96819" y="33720"/>
                    <a:pt x="96819" y="33592"/>
                  </a:cubicBezTo>
                  <a:cubicBezTo>
                    <a:pt x="96819" y="33495"/>
                    <a:pt x="96723" y="33399"/>
                    <a:pt x="96594" y="33399"/>
                  </a:cubicBezTo>
                  <a:close/>
                  <a:moveTo>
                    <a:pt x="97880" y="33399"/>
                  </a:moveTo>
                  <a:cubicBezTo>
                    <a:pt x="97751" y="33399"/>
                    <a:pt x="97655" y="33495"/>
                    <a:pt x="97655" y="33592"/>
                  </a:cubicBezTo>
                  <a:cubicBezTo>
                    <a:pt x="97655" y="33720"/>
                    <a:pt x="97751" y="33817"/>
                    <a:pt x="97880" y="33817"/>
                  </a:cubicBezTo>
                  <a:lnTo>
                    <a:pt x="99166" y="33817"/>
                  </a:lnTo>
                  <a:cubicBezTo>
                    <a:pt x="99262" y="33817"/>
                    <a:pt x="99359" y="33720"/>
                    <a:pt x="99359" y="33592"/>
                  </a:cubicBezTo>
                  <a:cubicBezTo>
                    <a:pt x="99359" y="33495"/>
                    <a:pt x="99262" y="33399"/>
                    <a:pt x="99166" y="33399"/>
                  </a:cubicBezTo>
                  <a:close/>
                  <a:moveTo>
                    <a:pt x="100419" y="33399"/>
                  </a:moveTo>
                  <a:cubicBezTo>
                    <a:pt x="100323" y="33399"/>
                    <a:pt x="100226" y="33495"/>
                    <a:pt x="100226" y="33592"/>
                  </a:cubicBezTo>
                  <a:cubicBezTo>
                    <a:pt x="100226" y="33720"/>
                    <a:pt x="100323" y="33817"/>
                    <a:pt x="100419" y="33817"/>
                  </a:cubicBezTo>
                  <a:lnTo>
                    <a:pt x="101705" y="33817"/>
                  </a:lnTo>
                  <a:cubicBezTo>
                    <a:pt x="101834" y="33817"/>
                    <a:pt x="101930" y="33720"/>
                    <a:pt x="101930" y="33592"/>
                  </a:cubicBezTo>
                  <a:cubicBezTo>
                    <a:pt x="101930" y="33495"/>
                    <a:pt x="101834" y="33399"/>
                    <a:pt x="101705" y="33399"/>
                  </a:cubicBezTo>
                  <a:close/>
                  <a:moveTo>
                    <a:pt x="102991" y="33399"/>
                  </a:moveTo>
                  <a:cubicBezTo>
                    <a:pt x="102862" y="33399"/>
                    <a:pt x="102766" y="33495"/>
                    <a:pt x="102766" y="33592"/>
                  </a:cubicBezTo>
                  <a:cubicBezTo>
                    <a:pt x="102766" y="33720"/>
                    <a:pt x="102862" y="33817"/>
                    <a:pt x="102991" y="33817"/>
                  </a:cubicBezTo>
                  <a:lnTo>
                    <a:pt x="104245" y="33817"/>
                  </a:lnTo>
                  <a:cubicBezTo>
                    <a:pt x="104373" y="33817"/>
                    <a:pt x="104470" y="33720"/>
                    <a:pt x="104470" y="33592"/>
                  </a:cubicBezTo>
                  <a:cubicBezTo>
                    <a:pt x="104470" y="33495"/>
                    <a:pt x="104373" y="33399"/>
                    <a:pt x="104245" y="33399"/>
                  </a:cubicBezTo>
                  <a:close/>
                  <a:moveTo>
                    <a:pt x="105530" y="33399"/>
                  </a:moveTo>
                  <a:cubicBezTo>
                    <a:pt x="105434" y="33399"/>
                    <a:pt x="105337" y="33495"/>
                    <a:pt x="105337" y="33592"/>
                  </a:cubicBezTo>
                  <a:cubicBezTo>
                    <a:pt x="105337" y="33720"/>
                    <a:pt x="105434" y="33817"/>
                    <a:pt x="105530" y="33817"/>
                  </a:cubicBezTo>
                  <a:lnTo>
                    <a:pt x="106816" y="33817"/>
                  </a:lnTo>
                  <a:cubicBezTo>
                    <a:pt x="106912" y="33817"/>
                    <a:pt x="107009" y="33720"/>
                    <a:pt x="107009" y="33592"/>
                  </a:cubicBezTo>
                  <a:cubicBezTo>
                    <a:pt x="107009" y="33495"/>
                    <a:pt x="106912" y="33399"/>
                    <a:pt x="106816" y="33399"/>
                  </a:cubicBezTo>
                  <a:close/>
                  <a:moveTo>
                    <a:pt x="108102" y="33399"/>
                  </a:moveTo>
                  <a:cubicBezTo>
                    <a:pt x="107973" y="33399"/>
                    <a:pt x="107877" y="33495"/>
                    <a:pt x="107877" y="33592"/>
                  </a:cubicBezTo>
                  <a:cubicBezTo>
                    <a:pt x="107877" y="33720"/>
                    <a:pt x="107973" y="33817"/>
                    <a:pt x="108102" y="33817"/>
                  </a:cubicBezTo>
                  <a:lnTo>
                    <a:pt x="109355" y="33817"/>
                  </a:lnTo>
                  <a:cubicBezTo>
                    <a:pt x="109484" y="33817"/>
                    <a:pt x="109580" y="33720"/>
                    <a:pt x="109580" y="33592"/>
                  </a:cubicBezTo>
                  <a:cubicBezTo>
                    <a:pt x="109580" y="33495"/>
                    <a:pt x="109484" y="33399"/>
                    <a:pt x="109355" y="33399"/>
                  </a:cubicBezTo>
                  <a:close/>
                  <a:moveTo>
                    <a:pt x="110641" y="33399"/>
                  </a:moveTo>
                  <a:cubicBezTo>
                    <a:pt x="110513" y="33399"/>
                    <a:pt x="110416" y="33495"/>
                    <a:pt x="110416" y="33592"/>
                  </a:cubicBezTo>
                  <a:cubicBezTo>
                    <a:pt x="110416" y="33720"/>
                    <a:pt x="110513" y="33817"/>
                    <a:pt x="110641" y="33817"/>
                  </a:cubicBezTo>
                  <a:lnTo>
                    <a:pt x="111927" y="33817"/>
                  </a:lnTo>
                  <a:cubicBezTo>
                    <a:pt x="112023" y="33817"/>
                    <a:pt x="112120" y="33720"/>
                    <a:pt x="112120" y="33592"/>
                  </a:cubicBezTo>
                  <a:cubicBezTo>
                    <a:pt x="112120" y="33495"/>
                    <a:pt x="112023" y="33399"/>
                    <a:pt x="111927" y="33399"/>
                  </a:cubicBezTo>
                  <a:close/>
                  <a:moveTo>
                    <a:pt x="113181" y="33399"/>
                  </a:moveTo>
                  <a:cubicBezTo>
                    <a:pt x="113084" y="33399"/>
                    <a:pt x="112988" y="33495"/>
                    <a:pt x="112988" y="33592"/>
                  </a:cubicBezTo>
                  <a:cubicBezTo>
                    <a:pt x="112988" y="33720"/>
                    <a:pt x="113084" y="33817"/>
                    <a:pt x="113181" y="33817"/>
                  </a:cubicBezTo>
                  <a:lnTo>
                    <a:pt x="114466" y="33817"/>
                  </a:lnTo>
                  <a:cubicBezTo>
                    <a:pt x="114595" y="33817"/>
                    <a:pt x="114691" y="33720"/>
                    <a:pt x="114691" y="33592"/>
                  </a:cubicBezTo>
                  <a:cubicBezTo>
                    <a:pt x="114691" y="33495"/>
                    <a:pt x="114595" y="33399"/>
                    <a:pt x="114466" y="33399"/>
                  </a:cubicBezTo>
                  <a:close/>
                  <a:moveTo>
                    <a:pt x="115752" y="33399"/>
                  </a:moveTo>
                  <a:cubicBezTo>
                    <a:pt x="115624" y="33399"/>
                    <a:pt x="115527" y="33495"/>
                    <a:pt x="115527" y="33592"/>
                  </a:cubicBezTo>
                  <a:cubicBezTo>
                    <a:pt x="115527" y="33720"/>
                    <a:pt x="115624" y="33817"/>
                    <a:pt x="115752" y="33817"/>
                  </a:cubicBezTo>
                  <a:lnTo>
                    <a:pt x="117006" y="33817"/>
                  </a:lnTo>
                  <a:cubicBezTo>
                    <a:pt x="117134" y="33817"/>
                    <a:pt x="117231" y="33720"/>
                    <a:pt x="117231" y="33592"/>
                  </a:cubicBezTo>
                  <a:cubicBezTo>
                    <a:pt x="117231" y="33495"/>
                    <a:pt x="117134" y="33399"/>
                    <a:pt x="117006" y="33399"/>
                  </a:cubicBezTo>
                  <a:close/>
                  <a:moveTo>
                    <a:pt x="118292" y="33399"/>
                  </a:moveTo>
                  <a:cubicBezTo>
                    <a:pt x="118163" y="33399"/>
                    <a:pt x="118067" y="33495"/>
                    <a:pt x="118067" y="33592"/>
                  </a:cubicBezTo>
                  <a:cubicBezTo>
                    <a:pt x="118067" y="33720"/>
                    <a:pt x="118163" y="33817"/>
                    <a:pt x="118292" y="33817"/>
                  </a:cubicBezTo>
                  <a:lnTo>
                    <a:pt x="119577" y="33817"/>
                  </a:lnTo>
                  <a:cubicBezTo>
                    <a:pt x="119674" y="33817"/>
                    <a:pt x="119770" y="33720"/>
                    <a:pt x="119770" y="33592"/>
                  </a:cubicBezTo>
                  <a:cubicBezTo>
                    <a:pt x="119770" y="33495"/>
                    <a:pt x="119674" y="33399"/>
                    <a:pt x="119577" y="33399"/>
                  </a:cubicBezTo>
                  <a:close/>
                  <a:moveTo>
                    <a:pt x="193" y="33463"/>
                  </a:moveTo>
                  <a:cubicBezTo>
                    <a:pt x="97" y="33463"/>
                    <a:pt x="0" y="33560"/>
                    <a:pt x="0" y="33656"/>
                  </a:cubicBezTo>
                  <a:lnTo>
                    <a:pt x="0" y="34942"/>
                  </a:lnTo>
                  <a:cubicBezTo>
                    <a:pt x="0" y="35070"/>
                    <a:pt x="97" y="35167"/>
                    <a:pt x="193" y="35167"/>
                  </a:cubicBezTo>
                  <a:cubicBezTo>
                    <a:pt x="322" y="35167"/>
                    <a:pt x="418" y="35070"/>
                    <a:pt x="418" y="34942"/>
                  </a:cubicBezTo>
                  <a:lnTo>
                    <a:pt x="418" y="33656"/>
                  </a:lnTo>
                  <a:cubicBezTo>
                    <a:pt x="418" y="33560"/>
                    <a:pt x="322" y="33463"/>
                    <a:pt x="193" y="33463"/>
                  </a:cubicBezTo>
                  <a:close/>
                  <a:moveTo>
                    <a:pt x="120092" y="34138"/>
                  </a:moveTo>
                  <a:cubicBezTo>
                    <a:pt x="119995" y="34138"/>
                    <a:pt x="119899" y="34235"/>
                    <a:pt x="119899" y="34331"/>
                  </a:cubicBezTo>
                  <a:lnTo>
                    <a:pt x="119899" y="35617"/>
                  </a:lnTo>
                  <a:cubicBezTo>
                    <a:pt x="119899" y="35745"/>
                    <a:pt x="119995" y="35842"/>
                    <a:pt x="120092" y="35842"/>
                  </a:cubicBezTo>
                  <a:cubicBezTo>
                    <a:pt x="120220" y="35842"/>
                    <a:pt x="120317" y="35745"/>
                    <a:pt x="120317" y="35617"/>
                  </a:cubicBezTo>
                  <a:lnTo>
                    <a:pt x="120317" y="34331"/>
                  </a:lnTo>
                  <a:cubicBezTo>
                    <a:pt x="120317" y="34235"/>
                    <a:pt x="120220" y="34138"/>
                    <a:pt x="120092" y="34138"/>
                  </a:cubicBezTo>
                  <a:close/>
                  <a:moveTo>
                    <a:pt x="193" y="36003"/>
                  </a:moveTo>
                  <a:cubicBezTo>
                    <a:pt x="97" y="36003"/>
                    <a:pt x="0" y="36099"/>
                    <a:pt x="0" y="36228"/>
                  </a:cubicBezTo>
                  <a:lnTo>
                    <a:pt x="0" y="37481"/>
                  </a:lnTo>
                  <a:cubicBezTo>
                    <a:pt x="0" y="37610"/>
                    <a:pt x="97" y="37706"/>
                    <a:pt x="193" y="37706"/>
                  </a:cubicBezTo>
                  <a:cubicBezTo>
                    <a:pt x="322" y="37706"/>
                    <a:pt x="418" y="37610"/>
                    <a:pt x="418" y="37481"/>
                  </a:cubicBezTo>
                  <a:lnTo>
                    <a:pt x="418" y="36228"/>
                  </a:lnTo>
                  <a:cubicBezTo>
                    <a:pt x="418" y="36099"/>
                    <a:pt x="322" y="36003"/>
                    <a:pt x="193" y="36003"/>
                  </a:cubicBezTo>
                  <a:close/>
                  <a:moveTo>
                    <a:pt x="120092" y="36678"/>
                  </a:moveTo>
                  <a:cubicBezTo>
                    <a:pt x="119995" y="36678"/>
                    <a:pt x="119899" y="36774"/>
                    <a:pt x="119899" y="36903"/>
                  </a:cubicBezTo>
                  <a:lnTo>
                    <a:pt x="119899" y="38156"/>
                  </a:lnTo>
                  <a:cubicBezTo>
                    <a:pt x="119899" y="38285"/>
                    <a:pt x="119995" y="38381"/>
                    <a:pt x="120092" y="38381"/>
                  </a:cubicBezTo>
                  <a:cubicBezTo>
                    <a:pt x="120220" y="38381"/>
                    <a:pt x="120317" y="38285"/>
                    <a:pt x="120317" y="38156"/>
                  </a:cubicBezTo>
                  <a:lnTo>
                    <a:pt x="120317" y="36903"/>
                  </a:lnTo>
                  <a:cubicBezTo>
                    <a:pt x="120317" y="36774"/>
                    <a:pt x="120220" y="36678"/>
                    <a:pt x="120092" y="36678"/>
                  </a:cubicBezTo>
                  <a:close/>
                  <a:moveTo>
                    <a:pt x="193" y="38542"/>
                  </a:moveTo>
                  <a:cubicBezTo>
                    <a:pt x="97" y="38542"/>
                    <a:pt x="0" y="38638"/>
                    <a:pt x="0" y="38767"/>
                  </a:cubicBezTo>
                  <a:lnTo>
                    <a:pt x="0" y="40053"/>
                  </a:lnTo>
                  <a:cubicBezTo>
                    <a:pt x="0" y="40149"/>
                    <a:pt x="97" y="40246"/>
                    <a:pt x="193" y="40246"/>
                  </a:cubicBezTo>
                  <a:cubicBezTo>
                    <a:pt x="322" y="40246"/>
                    <a:pt x="418" y="40149"/>
                    <a:pt x="418" y="40053"/>
                  </a:cubicBezTo>
                  <a:lnTo>
                    <a:pt x="418" y="38767"/>
                  </a:lnTo>
                  <a:cubicBezTo>
                    <a:pt x="418" y="38638"/>
                    <a:pt x="322" y="38542"/>
                    <a:pt x="193" y="38542"/>
                  </a:cubicBezTo>
                  <a:close/>
                  <a:moveTo>
                    <a:pt x="120092" y="39249"/>
                  </a:moveTo>
                  <a:cubicBezTo>
                    <a:pt x="119995" y="39249"/>
                    <a:pt x="119899" y="39313"/>
                    <a:pt x="119899" y="39442"/>
                  </a:cubicBezTo>
                  <a:lnTo>
                    <a:pt x="119899" y="40728"/>
                  </a:lnTo>
                  <a:cubicBezTo>
                    <a:pt x="119899" y="40824"/>
                    <a:pt x="119995" y="40921"/>
                    <a:pt x="120092" y="40921"/>
                  </a:cubicBezTo>
                  <a:cubicBezTo>
                    <a:pt x="120220" y="40921"/>
                    <a:pt x="120317" y="40824"/>
                    <a:pt x="120317" y="40728"/>
                  </a:cubicBezTo>
                  <a:lnTo>
                    <a:pt x="120317" y="39442"/>
                  </a:lnTo>
                  <a:cubicBezTo>
                    <a:pt x="120317" y="39313"/>
                    <a:pt x="120220" y="39249"/>
                    <a:pt x="120092" y="39249"/>
                  </a:cubicBezTo>
                  <a:close/>
                  <a:moveTo>
                    <a:pt x="193" y="41114"/>
                  </a:moveTo>
                  <a:cubicBezTo>
                    <a:pt x="97" y="41114"/>
                    <a:pt x="0" y="41210"/>
                    <a:pt x="0" y="41306"/>
                  </a:cubicBezTo>
                  <a:lnTo>
                    <a:pt x="0" y="42592"/>
                  </a:lnTo>
                  <a:cubicBezTo>
                    <a:pt x="0" y="42721"/>
                    <a:pt x="97" y="42817"/>
                    <a:pt x="193" y="42817"/>
                  </a:cubicBezTo>
                  <a:cubicBezTo>
                    <a:pt x="322" y="42817"/>
                    <a:pt x="418" y="42721"/>
                    <a:pt x="418" y="42592"/>
                  </a:cubicBezTo>
                  <a:lnTo>
                    <a:pt x="418" y="41306"/>
                  </a:lnTo>
                  <a:cubicBezTo>
                    <a:pt x="418" y="41210"/>
                    <a:pt x="322" y="41114"/>
                    <a:pt x="193" y="41114"/>
                  </a:cubicBezTo>
                  <a:close/>
                  <a:moveTo>
                    <a:pt x="120092" y="41789"/>
                  </a:moveTo>
                  <a:cubicBezTo>
                    <a:pt x="119995" y="41789"/>
                    <a:pt x="119899" y="41885"/>
                    <a:pt x="119899" y="41981"/>
                  </a:cubicBezTo>
                  <a:lnTo>
                    <a:pt x="119899" y="43267"/>
                  </a:lnTo>
                  <a:cubicBezTo>
                    <a:pt x="119899" y="43396"/>
                    <a:pt x="119995" y="43492"/>
                    <a:pt x="120092" y="43492"/>
                  </a:cubicBezTo>
                  <a:cubicBezTo>
                    <a:pt x="120220" y="43492"/>
                    <a:pt x="120317" y="43396"/>
                    <a:pt x="120317" y="43267"/>
                  </a:cubicBezTo>
                  <a:lnTo>
                    <a:pt x="120317" y="41981"/>
                  </a:lnTo>
                  <a:cubicBezTo>
                    <a:pt x="120317" y="41885"/>
                    <a:pt x="120220" y="41789"/>
                    <a:pt x="120092" y="41789"/>
                  </a:cubicBezTo>
                  <a:close/>
                  <a:moveTo>
                    <a:pt x="193" y="43653"/>
                  </a:moveTo>
                  <a:cubicBezTo>
                    <a:pt x="97" y="43653"/>
                    <a:pt x="0" y="43749"/>
                    <a:pt x="0" y="43878"/>
                  </a:cubicBezTo>
                  <a:lnTo>
                    <a:pt x="0" y="45132"/>
                  </a:lnTo>
                  <a:cubicBezTo>
                    <a:pt x="0" y="45260"/>
                    <a:pt x="97" y="45357"/>
                    <a:pt x="193" y="45357"/>
                  </a:cubicBezTo>
                  <a:cubicBezTo>
                    <a:pt x="322" y="45357"/>
                    <a:pt x="418" y="45260"/>
                    <a:pt x="418" y="45132"/>
                  </a:cubicBezTo>
                  <a:lnTo>
                    <a:pt x="418" y="43878"/>
                  </a:lnTo>
                  <a:cubicBezTo>
                    <a:pt x="418" y="43749"/>
                    <a:pt x="322" y="43653"/>
                    <a:pt x="193" y="43653"/>
                  </a:cubicBezTo>
                  <a:close/>
                  <a:moveTo>
                    <a:pt x="120092" y="44328"/>
                  </a:moveTo>
                  <a:cubicBezTo>
                    <a:pt x="119995" y="44328"/>
                    <a:pt x="119899" y="44424"/>
                    <a:pt x="119899" y="44553"/>
                  </a:cubicBezTo>
                  <a:lnTo>
                    <a:pt x="119899" y="45839"/>
                  </a:lnTo>
                  <a:cubicBezTo>
                    <a:pt x="119899" y="45935"/>
                    <a:pt x="119995" y="46032"/>
                    <a:pt x="120092" y="46032"/>
                  </a:cubicBezTo>
                  <a:cubicBezTo>
                    <a:pt x="120220" y="46032"/>
                    <a:pt x="120317" y="45935"/>
                    <a:pt x="120317" y="45839"/>
                  </a:cubicBezTo>
                  <a:lnTo>
                    <a:pt x="120317" y="44553"/>
                  </a:lnTo>
                  <a:cubicBezTo>
                    <a:pt x="120317" y="44424"/>
                    <a:pt x="120220" y="44328"/>
                    <a:pt x="120092" y="44328"/>
                  </a:cubicBezTo>
                  <a:close/>
                  <a:moveTo>
                    <a:pt x="120092" y="46900"/>
                  </a:moveTo>
                  <a:cubicBezTo>
                    <a:pt x="119995" y="46900"/>
                    <a:pt x="119899" y="46996"/>
                    <a:pt x="119899" y="47092"/>
                  </a:cubicBezTo>
                  <a:lnTo>
                    <a:pt x="119899" y="48378"/>
                  </a:lnTo>
                  <a:cubicBezTo>
                    <a:pt x="119899" y="48507"/>
                    <a:pt x="119995" y="48571"/>
                    <a:pt x="120092" y="48571"/>
                  </a:cubicBezTo>
                  <a:cubicBezTo>
                    <a:pt x="120220" y="48571"/>
                    <a:pt x="120317" y="48507"/>
                    <a:pt x="120317" y="48378"/>
                  </a:cubicBezTo>
                  <a:lnTo>
                    <a:pt x="120317" y="47092"/>
                  </a:lnTo>
                  <a:cubicBezTo>
                    <a:pt x="120317" y="46996"/>
                    <a:pt x="120220" y="46900"/>
                    <a:pt x="120092" y="46900"/>
                  </a:cubicBezTo>
                  <a:close/>
                  <a:moveTo>
                    <a:pt x="120092" y="49439"/>
                  </a:moveTo>
                  <a:cubicBezTo>
                    <a:pt x="119995" y="49439"/>
                    <a:pt x="119899" y="49535"/>
                    <a:pt x="119899" y="49664"/>
                  </a:cubicBezTo>
                  <a:lnTo>
                    <a:pt x="119899" y="50918"/>
                  </a:lnTo>
                  <a:cubicBezTo>
                    <a:pt x="119899" y="51046"/>
                    <a:pt x="119995" y="51143"/>
                    <a:pt x="120092" y="51143"/>
                  </a:cubicBezTo>
                  <a:cubicBezTo>
                    <a:pt x="120220" y="51143"/>
                    <a:pt x="120317" y="51046"/>
                    <a:pt x="120317" y="50918"/>
                  </a:cubicBezTo>
                  <a:lnTo>
                    <a:pt x="120317" y="49664"/>
                  </a:lnTo>
                  <a:cubicBezTo>
                    <a:pt x="120317" y="49535"/>
                    <a:pt x="120220" y="49439"/>
                    <a:pt x="120092" y="49439"/>
                  </a:cubicBezTo>
                  <a:close/>
                  <a:moveTo>
                    <a:pt x="120092" y="51978"/>
                  </a:moveTo>
                  <a:cubicBezTo>
                    <a:pt x="119995" y="51978"/>
                    <a:pt x="119899" y="52075"/>
                    <a:pt x="119899" y="52203"/>
                  </a:cubicBezTo>
                  <a:lnTo>
                    <a:pt x="119899" y="53489"/>
                  </a:lnTo>
                  <a:cubicBezTo>
                    <a:pt x="119899" y="53586"/>
                    <a:pt x="119995" y="53682"/>
                    <a:pt x="120092" y="53682"/>
                  </a:cubicBezTo>
                  <a:cubicBezTo>
                    <a:pt x="120220" y="53682"/>
                    <a:pt x="120317" y="53586"/>
                    <a:pt x="120317" y="53489"/>
                  </a:cubicBezTo>
                  <a:lnTo>
                    <a:pt x="120317" y="52203"/>
                  </a:lnTo>
                  <a:cubicBezTo>
                    <a:pt x="120317" y="52075"/>
                    <a:pt x="120220" y="51978"/>
                    <a:pt x="120092" y="51978"/>
                  </a:cubicBezTo>
                  <a:close/>
                  <a:moveTo>
                    <a:pt x="120092" y="54550"/>
                  </a:moveTo>
                  <a:cubicBezTo>
                    <a:pt x="119995" y="54550"/>
                    <a:pt x="119899" y="54646"/>
                    <a:pt x="119899" y="54743"/>
                  </a:cubicBezTo>
                  <a:lnTo>
                    <a:pt x="119899" y="56029"/>
                  </a:lnTo>
                  <a:cubicBezTo>
                    <a:pt x="119899" y="56157"/>
                    <a:pt x="119995" y="56254"/>
                    <a:pt x="120092" y="56254"/>
                  </a:cubicBezTo>
                  <a:cubicBezTo>
                    <a:pt x="120220" y="56254"/>
                    <a:pt x="120317" y="56157"/>
                    <a:pt x="120317" y="56029"/>
                  </a:cubicBezTo>
                  <a:lnTo>
                    <a:pt x="120317" y="54743"/>
                  </a:lnTo>
                  <a:cubicBezTo>
                    <a:pt x="120317" y="54646"/>
                    <a:pt x="120220" y="54550"/>
                    <a:pt x="120092" y="54550"/>
                  </a:cubicBezTo>
                  <a:close/>
                  <a:moveTo>
                    <a:pt x="120092" y="57089"/>
                  </a:moveTo>
                  <a:cubicBezTo>
                    <a:pt x="119995" y="57089"/>
                    <a:pt x="119899" y="57186"/>
                    <a:pt x="119899" y="57314"/>
                  </a:cubicBezTo>
                  <a:lnTo>
                    <a:pt x="119899" y="58568"/>
                  </a:lnTo>
                  <a:cubicBezTo>
                    <a:pt x="119899" y="58697"/>
                    <a:pt x="119995" y="58793"/>
                    <a:pt x="120092" y="58793"/>
                  </a:cubicBezTo>
                  <a:cubicBezTo>
                    <a:pt x="120220" y="58793"/>
                    <a:pt x="120317" y="58697"/>
                    <a:pt x="120317" y="58568"/>
                  </a:cubicBezTo>
                  <a:lnTo>
                    <a:pt x="120317" y="57314"/>
                  </a:lnTo>
                  <a:cubicBezTo>
                    <a:pt x="120317" y="57186"/>
                    <a:pt x="120220" y="57089"/>
                    <a:pt x="120092" y="57089"/>
                  </a:cubicBezTo>
                  <a:close/>
                  <a:moveTo>
                    <a:pt x="120092" y="59629"/>
                  </a:moveTo>
                  <a:cubicBezTo>
                    <a:pt x="119995" y="59629"/>
                    <a:pt x="119899" y="59725"/>
                    <a:pt x="119899" y="59854"/>
                  </a:cubicBezTo>
                  <a:lnTo>
                    <a:pt x="119899" y="61140"/>
                  </a:lnTo>
                  <a:cubicBezTo>
                    <a:pt x="119899" y="61236"/>
                    <a:pt x="119995" y="61332"/>
                    <a:pt x="120092" y="61332"/>
                  </a:cubicBezTo>
                  <a:cubicBezTo>
                    <a:pt x="120220" y="61332"/>
                    <a:pt x="120317" y="61236"/>
                    <a:pt x="120317" y="61140"/>
                  </a:cubicBezTo>
                  <a:lnTo>
                    <a:pt x="120317" y="59854"/>
                  </a:lnTo>
                  <a:cubicBezTo>
                    <a:pt x="120317" y="59725"/>
                    <a:pt x="120220" y="59629"/>
                    <a:pt x="120092" y="59629"/>
                  </a:cubicBezTo>
                  <a:close/>
                  <a:moveTo>
                    <a:pt x="120092" y="62200"/>
                  </a:moveTo>
                  <a:cubicBezTo>
                    <a:pt x="119995" y="62200"/>
                    <a:pt x="119899" y="62297"/>
                    <a:pt x="119899" y="62393"/>
                  </a:cubicBezTo>
                  <a:lnTo>
                    <a:pt x="119899" y="63679"/>
                  </a:lnTo>
                  <a:cubicBezTo>
                    <a:pt x="119899" y="63808"/>
                    <a:pt x="119995" y="63904"/>
                    <a:pt x="120092" y="63904"/>
                  </a:cubicBezTo>
                  <a:cubicBezTo>
                    <a:pt x="120220" y="63904"/>
                    <a:pt x="120317" y="63808"/>
                    <a:pt x="120317" y="63679"/>
                  </a:cubicBezTo>
                  <a:lnTo>
                    <a:pt x="120317" y="62393"/>
                  </a:lnTo>
                  <a:cubicBezTo>
                    <a:pt x="120317" y="62297"/>
                    <a:pt x="120220" y="62200"/>
                    <a:pt x="120092" y="62200"/>
                  </a:cubicBezTo>
                  <a:close/>
                  <a:moveTo>
                    <a:pt x="120092" y="64740"/>
                  </a:moveTo>
                  <a:cubicBezTo>
                    <a:pt x="119995" y="64740"/>
                    <a:pt x="119899" y="64836"/>
                    <a:pt x="119899" y="64965"/>
                  </a:cubicBezTo>
                  <a:lnTo>
                    <a:pt x="119899" y="66218"/>
                  </a:lnTo>
                  <a:cubicBezTo>
                    <a:pt x="119899" y="66347"/>
                    <a:pt x="119995" y="66443"/>
                    <a:pt x="120092" y="66443"/>
                  </a:cubicBezTo>
                  <a:cubicBezTo>
                    <a:pt x="120220" y="66443"/>
                    <a:pt x="120317" y="66347"/>
                    <a:pt x="120317" y="66218"/>
                  </a:cubicBezTo>
                  <a:lnTo>
                    <a:pt x="120317" y="64965"/>
                  </a:lnTo>
                  <a:cubicBezTo>
                    <a:pt x="120317" y="64836"/>
                    <a:pt x="120220" y="64740"/>
                    <a:pt x="120092" y="64740"/>
                  </a:cubicBezTo>
                  <a:close/>
                  <a:moveTo>
                    <a:pt x="120092" y="67279"/>
                  </a:moveTo>
                  <a:cubicBezTo>
                    <a:pt x="119995" y="67279"/>
                    <a:pt x="119899" y="67376"/>
                    <a:pt x="119899" y="67504"/>
                  </a:cubicBezTo>
                  <a:lnTo>
                    <a:pt x="119899" y="68790"/>
                  </a:lnTo>
                  <a:cubicBezTo>
                    <a:pt x="119899" y="68886"/>
                    <a:pt x="119995" y="68983"/>
                    <a:pt x="120092" y="68983"/>
                  </a:cubicBezTo>
                  <a:cubicBezTo>
                    <a:pt x="120220" y="68983"/>
                    <a:pt x="120317" y="68886"/>
                    <a:pt x="120317" y="68790"/>
                  </a:cubicBezTo>
                  <a:lnTo>
                    <a:pt x="120317" y="67504"/>
                  </a:lnTo>
                  <a:cubicBezTo>
                    <a:pt x="120317" y="67376"/>
                    <a:pt x="120220" y="67279"/>
                    <a:pt x="120092" y="67279"/>
                  </a:cubicBezTo>
                  <a:close/>
                  <a:moveTo>
                    <a:pt x="120092" y="69851"/>
                  </a:moveTo>
                  <a:cubicBezTo>
                    <a:pt x="119995" y="69851"/>
                    <a:pt x="119899" y="69947"/>
                    <a:pt x="119899" y="70044"/>
                  </a:cubicBezTo>
                  <a:lnTo>
                    <a:pt x="119899" y="71329"/>
                  </a:lnTo>
                  <a:cubicBezTo>
                    <a:pt x="119899" y="71458"/>
                    <a:pt x="119995" y="71554"/>
                    <a:pt x="120092" y="71554"/>
                  </a:cubicBezTo>
                  <a:cubicBezTo>
                    <a:pt x="120220" y="71554"/>
                    <a:pt x="120317" y="71458"/>
                    <a:pt x="120317" y="71329"/>
                  </a:cubicBezTo>
                  <a:lnTo>
                    <a:pt x="120317" y="70044"/>
                  </a:lnTo>
                  <a:cubicBezTo>
                    <a:pt x="120317" y="69947"/>
                    <a:pt x="120220" y="69851"/>
                    <a:pt x="120092" y="69851"/>
                  </a:cubicBezTo>
                  <a:close/>
                  <a:moveTo>
                    <a:pt x="120092" y="72390"/>
                  </a:moveTo>
                  <a:cubicBezTo>
                    <a:pt x="119995" y="72390"/>
                    <a:pt x="119899" y="72487"/>
                    <a:pt x="119899" y="72615"/>
                  </a:cubicBezTo>
                  <a:lnTo>
                    <a:pt x="119899" y="73869"/>
                  </a:lnTo>
                  <a:cubicBezTo>
                    <a:pt x="119899" y="73997"/>
                    <a:pt x="119995" y="74094"/>
                    <a:pt x="120092" y="74094"/>
                  </a:cubicBezTo>
                  <a:cubicBezTo>
                    <a:pt x="120220" y="74094"/>
                    <a:pt x="120317" y="73997"/>
                    <a:pt x="120317" y="73869"/>
                  </a:cubicBezTo>
                  <a:lnTo>
                    <a:pt x="120317" y="72615"/>
                  </a:lnTo>
                  <a:cubicBezTo>
                    <a:pt x="120317" y="72487"/>
                    <a:pt x="120220" y="72390"/>
                    <a:pt x="120092" y="72390"/>
                  </a:cubicBezTo>
                  <a:close/>
                  <a:moveTo>
                    <a:pt x="120092" y="74930"/>
                  </a:moveTo>
                  <a:cubicBezTo>
                    <a:pt x="119995" y="74930"/>
                    <a:pt x="119899" y="75026"/>
                    <a:pt x="119899" y="75155"/>
                  </a:cubicBezTo>
                  <a:lnTo>
                    <a:pt x="119899" y="76408"/>
                  </a:lnTo>
                  <a:cubicBezTo>
                    <a:pt x="119899" y="76537"/>
                    <a:pt x="119995" y="76633"/>
                    <a:pt x="120092" y="76633"/>
                  </a:cubicBezTo>
                  <a:cubicBezTo>
                    <a:pt x="120220" y="76633"/>
                    <a:pt x="120317" y="76537"/>
                    <a:pt x="120317" y="76408"/>
                  </a:cubicBezTo>
                  <a:lnTo>
                    <a:pt x="120317" y="75155"/>
                  </a:lnTo>
                  <a:cubicBezTo>
                    <a:pt x="120317" y="75026"/>
                    <a:pt x="120220" y="74930"/>
                    <a:pt x="120092" y="74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3820;p64">
              <a:extLst>
                <a:ext uri="{FF2B5EF4-FFF2-40B4-BE49-F238E27FC236}">
                  <a16:creationId xmlns:a16="http://schemas.microsoft.com/office/drawing/2014/main" id="{E62EFFA7-941E-4FCA-BDDC-C7E88BCD943B}"/>
                </a:ext>
              </a:extLst>
            </p:cNvPr>
            <p:cNvSpPr/>
            <p:nvPr/>
          </p:nvSpPr>
          <p:spPr>
            <a:xfrm>
              <a:off x="4008475" y="962975"/>
              <a:ext cx="286100" cy="383350"/>
            </a:xfrm>
            <a:custGeom>
              <a:avLst/>
              <a:gdLst/>
              <a:ahLst/>
              <a:cxnLst/>
              <a:rect l="l" t="t" r="r" b="b"/>
              <a:pathLst>
                <a:path w="11444" h="15334" extrusionOk="0">
                  <a:moveTo>
                    <a:pt x="0" y="0"/>
                  </a:moveTo>
                  <a:lnTo>
                    <a:pt x="7683" y="15333"/>
                  </a:lnTo>
                  <a:lnTo>
                    <a:pt x="11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3821;p64">
              <a:extLst>
                <a:ext uri="{FF2B5EF4-FFF2-40B4-BE49-F238E27FC236}">
                  <a16:creationId xmlns:a16="http://schemas.microsoft.com/office/drawing/2014/main" id="{6590B02E-1E90-440C-BCB8-8EF9D1892427}"/>
                </a:ext>
              </a:extLst>
            </p:cNvPr>
            <p:cNvSpPr/>
            <p:nvPr/>
          </p:nvSpPr>
          <p:spPr>
            <a:xfrm>
              <a:off x="4002850" y="957350"/>
              <a:ext cx="297350" cy="394000"/>
            </a:xfrm>
            <a:custGeom>
              <a:avLst/>
              <a:gdLst/>
              <a:ahLst/>
              <a:cxnLst/>
              <a:rect l="l" t="t" r="r" b="b"/>
              <a:pathLst>
                <a:path w="11894" h="15760" extrusionOk="0">
                  <a:moveTo>
                    <a:pt x="11379" y="450"/>
                  </a:moveTo>
                  <a:lnTo>
                    <a:pt x="7815" y="14954"/>
                  </a:lnTo>
                  <a:lnTo>
                    <a:pt x="579" y="450"/>
                  </a:lnTo>
                  <a:close/>
                  <a:moveTo>
                    <a:pt x="225" y="0"/>
                  </a:moveTo>
                  <a:cubicBezTo>
                    <a:pt x="161" y="0"/>
                    <a:pt x="97" y="32"/>
                    <a:pt x="64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7715" y="15655"/>
                  </a:lnTo>
                  <a:cubicBezTo>
                    <a:pt x="7741" y="15707"/>
                    <a:pt x="7810" y="15760"/>
                    <a:pt x="7870" y="15760"/>
                  </a:cubicBezTo>
                  <a:cubicBezTo>
                    <a:pt x="7883" y="15760"/>
                    <a:pt x="7896" y="15757"/>
                    <a:pt x="7908" y="15751"/>
                  </a:cubicBezTo>
                  <a:cubicBezTo>
                    <a:pt x="8004" y="15751"/>
                    <a:pt x="8068" y="15687"/>
                    <a:pt x="8101" y="15590"/>
                  </a:cubicBezTo>
                  <a:lnTo>
                    <a:pt x="11861" y="257"/>
                  </a:lnTo>
                  <a:cubicBezTo>
                    <a:pt x="11894" y="225"/>
                    <a:pt x="11861" y="129"/>
                    <a:pt x="11829" y="97"/>
                  </a:cubicBezTo>
                  <a:cubicBezTo>
                    <a:pt x="11797" y="32"/>
                    <a:pt x="11733" y="0"/>
                    <a:pt x="1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Google Shape;3822;p64">
              <a:extLst>
                <a:ext uri="{FF2B5EF4-FFF2-40B4-BE49-F238E27FC236}">
                  <a16:creationId xmlns:a16="http://schemas.microsoft.com/office/drawing/2014/main" id="{77A7914B-F748-4436-84F0-88F335BA164B}"/>
                </a:ext>
              </a:extLst>
            </p:cNvPr>
            <p:cNvSpPr/>
            <p:nvPr/>
          </p:nvSpPr>
          <p:spPr>
            <a:xfrm>
              <a:off x="4039000" y="977425"/>
              <a:ext cx="182450" cy="368900"/>
            </a:xfrm>
            <a:custGeom>
              <a:avLst/>
              <a:gdLst/>
              <a:ahLst/>
              <a:cxnLst/>
              <a:rect l="l" t="t" r="r" b="b"/>
              <a:pathLst>
                <a:path w="7298" h="14756" extrusionOk="0">
                  <a:moveTo>
                    <a:pt x="1" y="1"/>
                  </a:moveTo>
                  <a:lnTo>
                    <a:pt x="6462" y="14755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Google Shape;3823;p64">
              <a:extLst>
                <a:ext uri="{FF2B5EF4-FFF2-40B4-BE49-F238E27FC236}">
                  <a16:creationId xmlns:a16="http://schemas.microsoft.com/office/drawing/2014/main" id="{8024C360-5043-46C2-962C-C3CE4A710449}"/>
                </a:ext>
              </a:extLst>
            </p:cNvPr>
            <p:cNvSpPr/>
            <p:nvPr/>
          </p:nvSpPr>
          <p:spPr>
            <a:xfrm>
              <a:off x="4033375" y="971800"/>
              <a:ext cx="192900" cy="379550"/>
            </a:xfrm>
            <a:custGeom>
              <a:avLst/>
              <a:gdLst/>
              <a:ahLst/>
              <a:cxnLst/>
              <a:rect l="l" t="t" r="r" b="b"/>
              <a:pathLst>
                <a:path w="7716" h="15182" extrusionOk="0">
                  <a:moveTo>
                    <a:pt x="7297" y="451"/>
                  </a:moveTo>
                  <a:lnTo>
                    <a:pt x="6513" y="14049"/>
                  </a:lnTo>
                  <a:lnTo>
                    <a:pt x="547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65"/>
                    <a:pt x="65" y="97"/>
                  </a:cubicBezTo>
                  <a:cubicBezTo>
                    <a:pt x="33" y="162"/>
                    <a:pt x="1" y="258"/>
                    <a:pt x="33" y="322"/>
                  </a:cubicBezTo>
                  <a:lnTo>
                    <a:pt x="6494" y="15045"/>
                  </a:lnTo>
                  <a:cubicBezTo>
                    <a:pt x="6520" y="15124"/>
                    <a:pt x="6590" y="15181"/>
                    <a:pt x="6668" y="15181"/>
                  </a:cubicBezTo>
                  <a:cubicBezTo>
                    <a:pt x="6685" y="15181"/>
                    <a:pt x="6702" y="15179"/>
                    <a:pt x="6719" y="15173"/>
                  </a:cubicBezTo>
                  <a:cubicBezTo>
                    <a:pt x="6815" y="15173"/>
                    <a:pt x="6880" y="15077"/>
                    <a:pt x="6880" y="14980"/>
                  </a:cubicBezTo>
                  <a:lnTo>
                    <a:pt x="7715" y="226"/>
                  </a:lnTo>
                  <a:cubicBezTo>
                    <a:pt x="7715" y="194"/>
                    <a:pt x="7715" y="130"/>
                    <a:pt x="7651" y="65"/>
                  </a:cubicBezTo>
                  <a:cubicBezTo>
                    <a:pt x="7619" y="33"/>
                    <a:pt x="7555" y="1"/>
                    <a:pt x="7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Google Shape;3824;p64">
              <a:extLst>
                <a:ext uri="{FF2B5EF4-FFF2-40B4-BE49-F238E27FC236}">
                  <a16:creationId xmlns:a16="http://schemas.microsoft.com/office/drawing/2014/main" id="{9DAC787C-D133-4103-9DE9-502B84D40ECA}"/>
                </a:ext>
              </a:extLst>
            </p:cNvPr>
            <p:cNvSpPr/>
            <p:nvPr/>
          </p:nvSpPr>
          <p:spPr>
            <a:xfrm>
              <a:off x="3998825" y="948500"/>
              <a:ext cx="201725" cy="397825"/>
            </a:xfrm>
            <a:custGeom>
              <a:avLst/>
              <a:gdLst/>
              <a:ahLst/>
              <a:cxnLst/>
              <a:rect l="l" t="t" r="r" b="b"/>
              <a:pathLst>
                <a:path w="8069" h="15913" extrusionOk="0">
                  <a:moveTo>
                    <a:pt x="0" y="1"/>
                  </a:moveTo>
                  <a:lnTo>
                    <a:pt x="8069" y="15912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Google Shape;3825;p64">
              <a:extLst>
                <a:ext uri="{FF2B5EF4-FFF2-40B4-BE49-F238E27FC236}">
                  <a16:creationId xmlns:a16="http://schemas.microsoft.com/office/drawing/2014/main" id="{D4E32A83-32DE-4261-B2CE-E44314597653}"/>
                </a:ext>
              </a:extLst>
            </p:cNvPr>
            <p:cNvSpPr/>
            <p:nvPr/>
          </p:nvSpPr>
          <p:spPr>
            <a:xfrm>
              <a:off x="3993200" y="943675"/>
              <a:ext cx="212175" cy="407675"/>
            </a:xfrm>
            <a:custGeom>
              <a:avLst/>
              <a:gdLst/>
              <a:ahLst/>
              <a:cxnLst/>
              <a:rect l="l" t="t" r="r" b="b"/>
              <a:pathLst>
                <a:path w="8487" h="16307" extrusionOk="0">
                  <a:moveTo>
                    <a:pt x="7297" y="419"/>
                  </a:moveTo>
                  <a:lnTo>
                    <a:pt x="8022" y="15152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33" y="97"/>
                  </a:cubicBezTo>
                  <a:cubicBezTo>
                    <a:pt x="0" y="162"/>
                    <a:pt x="0" y="226"/>
                    <a:pt x="33" y="290"/>
                  </a:cubicBezTo>
                  <a:lnTo>
                    <a:pt x="8101" y="16202"/>
                  </a:lnTo>
                  <a:cubicBezTo>
                    <a:pt x="8127" y="16254"/>
                    <a:pt x="8196" y="16307"/>
                    <a:pt x="8273" y="16307"/>
                  </a:cubicBezTo>
                  <a:cubicBezTo>
                    <a:pt x="8290" y="16307"/>
                    <a:pt x="8308" y="16304"/>
                    <a:pt x="8326" y="16298"/>
                  </a:cubicBezTo>
                  <a:cubicBezTo>
                    <a:pt x="8422" y="16266"/>
                    <a:pt x="8487" y="16170"/>
                    <a:pt x="8487" y="16073"/>
                  </a:cubicBezTo>
                  <a:lnTo>
                    <a:pt x="7715" y="194"/>
                  </a:lnTo>
                  <a:cubicBezTo>
                    <a:pt x="7715" y="65"/>
                    <a:pt x="7619" y="1"/>
                    <a:pt x="7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Google Shape;3826;p64">
              <a:extLst>
                <a:ext uri="{FF2B5EF4-FFF2-40B4-BE49-F238E27FC236}">
                  <a16:creationId xmlns:a16="http://schemas.microsoft.com/office/drawing/2014/main" id="{E6A50ABB-68D3-4D86-B43E-326CC2E1CAFA}"/>
                </a:ext>
              </a:extLst>
            </p:cNvPr>
            <p:cNvSpPr/>
            <p:nvPr/>
          </p:nvSpPr>
          <p:spPr>
            <a:xfrm>
              <a:off x="3567275" y="876975"/>
              <a:ext cx="633275" cy="469350"/>
            </a:xfrm>
            <a:custGeom>
              <a:avLst/>
              <a:gdLst/>
              <a:ahLst/>
              <a:cxnLst/>
              <a:rect l="l" t="t" r="r" b="b"/>
              <a:pathLst>
                <a:path w="25331" h="18774" extrusionOk="0">
                  <a:moveTo>
                    <a:pt x="1" y="1"/>
                  </a:moveTo>
                  <a:lnTo>
                    <a:pt x="4630" y="18773"/>
                  </a:lnTo>
                  <a:lnTo>
                    <a:pt x="25331" y="18773"/>
                  </a:lnTo>
                  <a:lnTo>
                    <a:pt x="22052" y="2155"/>
                  </a:lnTo>
                  <a:lnTo>
                    <a:pt x="11734" y="2155"/>
                  </a:lnTo>
                  <a:lnTo>
                    <a:pt x="9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3827;p64">
              <a:extLst>
                <a:ext uri="{FF2B5EF4-FFF2-40B4-BE49-F238E27FC236}">
                  <a16:creationId xmlns:a16="http://schemas.microsoft.com/office/drawing/2014/main" id="{5858D2D7-1D5F-403D-B19D-6A94360055E2}"/>
                </a:ext>
              </a:extLst>
            </p:cNvPr>
            <p:cNvSpPr/>
            <p:nvPr/>
          </p:nvSpPr>
          <p:spPr>
            <a:xfrm>
              <a:off x="3561650" y="872175"/>
              <a:ext cx="643725" cy="478975"/>
            </a:xfrm>
            <a:custGeom>
              <a:avLst/>
              <a:gdLst/>
              <a:ahLst/>
              <a:cxnLst/>
              <a:rect l="l" t="t" r="r" b="b"/>
              <a:pathLst>
                <a:path w="25749" h="19159" extrusionOk="0">
                  <a:moveTo>
                    <a:pt x="9998" y="418"/>
                  </a:moveTo>
                  <a:lnTo>
                    <a:pt x="11798" y="2475"/>
                  </a:lnTo>
                  <a:cubicBezTo>
                    <a:pt x="11830" y="2507"/>
                    <a:pt x="11894" y="2539"/>
                    <a:pt x="11959" y="2539"/>
                  </a:cubicBezTo>
                  <a:lnTo>
                    <a:pt x="22084" y="2539"/>
                  </a:lnTo>
                  <a:lnTo>
                    <a:pt x="25299" y="18740"/>
                  </a:lnTo>
                  <a:lnTo>
                    <a:pt x="5015" y="18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33" y="64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4630" y="18997"/>
                  </a:lnTo>
                  <a:cubicBezTo>
                    <a:pt x="4662" y="19094"/>
                    <a:pt x="4758" y="19158"/>
                    <a:pt x="4855" y="19158"/>
                  </a:cubicBezTo>
                  <a:lnTo>
                    <a:pt x="25556" y="19158"/>
                  </a:lnTo>
                  <a:cubicBezTo>
                    <a:pt x="25620" y="19158"/>
                    <a:pt x="25652" y="19126"/>
                    <a:pt x="25716" y="19094"/>
                  </a:cubicBezTo>
                  <a:cubicBezTo>
                    <a:pt x="25749" y="19030"/>
                    <a:pt x="25749" y="18965"/>
                    <a:pt x="25749" y="18901"/>
                  </a:cubicBezTo>
                  <a:lnTo>
                    <a:pt x="22470" y="2282"/>
                  </a:lnTo>
                  <a:cubicBezTo>
                    <a:pt x="22438" y="2186"/>
                    <a:pt x="22373" y="2122"/>
                    <a:pt x="22277" y="2122"/>
                  </a:cubicBezTo>
                  <a:lnTo>
                    <a:pt x="12063" y="2122"/>
                  </a:lnTo>
                  <a:lnTo>
                    <a:pt x="10255" y="64"/>
                  </a:lnTo>
                  <a:cubicBezTo>
                    <a:pt x="10191" y="32"/>
                    <a:pt x="10159" y="0"/>
                    <a:pt x="1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Google Shape;3828;p64">
              <a:extLst>
                <a:ext uri="{FF2B5EF4-FFF2-40B4-BE49-F238E27FC236}">
                  <a16:creationId xmlns:a16="http://schemas.microsoft.com/office/drawing/2014/main" id="{33B5B061-41E3-4588-A45F-D12513D8AAB6}"/>
                </a:ext>
              </a:extLst>
            </p:cNvPr>
            <p:cNvSpPr/>
            <p:nvPr/>
          </p:nvSpPr>
          <p:spPr>
            <a:xfrm>
              <a:off x="4486625" y="1409775"/>
              <a:ext cx="694325" cy="411475"/>
            </a:xfrm>
            <a:custGeom>
              <a:avLst/>
              <a:gdLst/>
              <a:ahLst/>
              <a:cxnLst/>
              <a:rect l="l" t="t" r="r" b="b"/>
              <a:pathLst>
                <a:path w="27773" h="16459" extrusionOk="0">
                  <a:moveTo>
                    <a:pt x="1961" y="1"/>
                  </a:moveTo>
                  <a:cubicBezTo>
                    <a:pt x="868" y="1"/>
                    <a:pt x="0" y="901"/>
                    <a:pt x="0" y="1994"/>
                  </a:cubicBezTo>
                  <a:lnTo>
                    <a:pt x="0" y="14498"/>
                  </a:lnTo>
                  <a:cubicBezTo>
                    <a:pt x="0" y="15591"/>
                    <a:pt x="868" y="16459"/>
                    <a:pt x="1961" y="16459"/>
                  </a:cubicBezTo>
                  <a:lnTo>
                    <a:pt x="25812" y="16459"/>
                  </a:lnTo>
                  <a:cubicBezTo>
                    <a:pt x="26873" y="16459"/>
                    <a:pt x="27773" y="15591"/>
                    <a:pt x="27773" y="14498"/>
                  </a:cubicBezTo>
                  <a:lnTo>
                    <a:pt x="27773" y="1994"/>
                  </a:lnTo>
                  <a:cubicBezTo>
                    <a:pt x="27773" y="901"/>
                    <a:pt x="26873" y="1"/>
                    <a:pt x="25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3829;p64">
              <a:extLst>
                <a:ext uri="{FF2B5EF4-FFF2-40B4-BE49-F238E27FC236}">
                  <a16:creationId xmlns:a16="http://schemas.microsoft.com/office/drawing/2014/main" id="{5ACC0AD0-C11E-4AB8-9489-42FB845E2652}"/>
                </a:ext>
              </a:extLst>
            </p:cNvPr>
            <p:cNvSpPr/>
            <p:nvPr/>
          </p:nvSpPr>
          <p:spPr>
            <a:xfrm>
              <a:off x="4481000" y="1404950"/>
              <a:ext cx="704775" cy="421125"/>
            </a:xfrm>
            <a:custGeom>
              <a:avLst/>
              <a:gdLst/>
              <a:ahLst/>
              <a:cxnLst/>
              <a:rect l="l" t="t" r="r" b="b"/>
              <a:pathLst>
                <a:path w="28191" h="16845" extrusionOk="0">
                  <a:moveTo>
                    <a:pt x="26037" y="419"/>
                  </a:moveTo>
                  <a:cubicBezTo>
                    <a:pt x="27001" y="419"/>
                    <a:pt x="27773" y="1190"/>
                    <a:pt x="27773" y="2187"/>
                  </a:cubicBezTo>
                  <a:lnTo>
                    <a:pt x="27773" y="14691"/>
                  </a:lnTo>
                  <a:cubicBezTo>
                    <a:pt x="27773" y="15655"/>
                    <a:pt x="27001" y="16427"/>
                    <a:pt x="26037" y="16427"/>
                  </a:cubicBezTo>
                  <a:lnTo>
                    <a:pt x="2186" y="16427"/>
                  </a:lnTo>
                  <a:cubicBezTo>
                    <a:pt x="1222" y="16427"/>
                    <a:pt x="418" y="15655"/>
                    <a:pt x="418" y="14691"/>
                  </a:cubicBezTo>
                  <a:lnTo>
                    <a:pt x="418" y="2187"/>
                  </a:lnTo>
                  <a:cubicBezTo>
                    <a:pt x="418" y="1190"/>
                    <a:pt x="1222" y="419"/>
                    <a:pt x="2186" y="419"/>
                  </a:cubicBezTo>
                  <a:close/>
                  <a:moveTo>
                    <a:pt x="2186" y="1"/>
                  </a:moveTo>
                  <a:cubicBezTo>
                    <a:pt x="964" y="1"/>
                    <a:pt x="0" y="965"/>
                    <a:pt x="0" y="2187"/>
                  </a:cubicBezTo>
                  <a:lnTo>
                    <a:pt x="0" y="14691"/>
                  </a:lnTo>
                  <a:cubicBezTo>
                    <a:pt x="0" y="15880"/>
                    <a:pt x="964" y="16845"/>
                    <a:pt x="2186" y="16845"/>
                  </a:cubicBezTo>
                  <a:lnTo>
                    <a:pt x="26037" y="16845"/>
                  </a:lnTo>
                  <a:cubicBezTo>
                    <a:pt x="27226" y="16845"/>
                    <a:pt x="28191" y="15880"/>
                    <a:pt x="28191" y="14691"/>
                  </a:cubicBezTo>
                  <a:lnTo>
                    <a:pt x="28191" y="2187"/>
                  </a:lnTo>
                  <a:cubicBezTo>
                    <a:pt x="28191" y="965"/>
                    <a:pt x="27226" y="1"/>
                    <a:pt x="26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3830;p64">
              <a:extLst>
                <a:ext uri="{FF2B5EF4-FFF2-40B4-BE49-F238E27FC236}">
                  <a16:creationId xmlns:a16="http://schemas.microsoft.com/office/drawing/2014/main" id="{CF53E7F1-EC5A-4B8D-9654-E74E3E2201DE}"/>
                </a:ext>
              </a:extLst>
            </p:cNvPr>
            <p:cNvSpPr/>
            <p:nvPr/>
          </p:nvSpPr>
          <p:spPr>
            <a:xfrm>
              <a:off x="4486625" y="1487725"/>
              <a:ext cx="694325" cy="149500"/>
            </a:xfrm>
            <a:custGeom>
              <a:avLst/>
              <a:gdLst/>
              <a:ahLst/>
              <a:cxnLst/>
              <a:rect l="l" t="t" r="r" b="b"/>
              <a:pathLst>
                <a:path w="27773" h="5980" extrusionOk="0">
                  <a:moveTo>
                    <a:pt x="0" y="1"/>
                  </a:moveTo>
                  <a:lnTo>
                    <a:pt x="0" y="5980"/>
                  </a:lnTo>
                  <a:lnTo>
                    <a:pt x="27773" y="5980"/>
                  </a:lnTo>
                  <a:lnTo>
                    <a:pt x="27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3831;p64">
              <a:extLst>
                <a:ext uri="{FF2B5EF4-FFF2-40B4-BE49-F238E27FC236}">
                  <a16:creationId xmlns:a16="http://schemas.microsoft.com/office/drawing/2014/main" id="{3C65A227-9DF5-4885-8F79-48D270122B5F}"/>
                </a:ext>
              </a:extLst>
            </p:cNvPr>
            <p:cNvSpPr/>
            <p:nvPr/>
          </p:nvSpPr>
          <p:spPr>
            <a:xfrm>
              <a:off x="4481000" y="1482900"/>
              <a:ext cx="704775" cy="159150"/>
            </a:xfrm>
            <a:custGeom>
              <a:avLst/>
              <a:gdLst/>
              <a:ahLst/>
              <a:cxnLst/>
              <a:rect l="l" t="t" r="r" b="b"/>
              <a:pathLst>
                <a:path w="28191" h="6366" extrusionOk="0">
                  <a:moveTo>
                    <a:pt x="27773" y="419"/>
                  </a:moveTo>
                  <a:lnTo>
                    <a:pt x="27773" y="5948"/>
                  </a:lnTo>
                  <a:lnTo>
                    <a:pt x="418" y="5948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6" y="33"/>
                    <a:pt x="64" y="65"/>
                  </a:cubicBezTo>
                  <a:cubicBezTo>
                    <a:pt x="32" y="97"/>
                    <a:pt x="0" y="162"/>
                    <a:pt x="0" y="194"/>
                  </a:cubicBezTo>
                  <a:lnTo>
                    <a:pt x="0" y="6173"/>
                  </a:lnTo>
                  <a:cubicBezTo>
                    <a:pt x="0" y="6205"/>
                    <a:pt x="32" y="6269"/>
                    <a:pt x="64" y="6301"/>
                  </a:cubicBezTo>
                  <a:cubicBezTo>
                    <a:pt x="96" y="6365"/>
                    <a:pt x="161" y="6365"/>
                    <a:pt x="225" y="6365"/>
                  </a:cubicBezTo>
                  <a:lnTo>
                    <a:pt x="27998" y="6365"/>
                  </a:lnTo>
                  <a:cubicBezTo>
                    <a:pt x="28030" y="6365"/>
                    <a:pt x="28094" y="6365"/>
                    <a:pt x="28126" y="6301"/>
                  </a:cubicBezTo>
                  <a:cubicBezTo>
                    <a:pt x="28191" y="6269"/>
                    <a:pt x="28191" y="6205"/>
                    <a:pt x="28191" y="6173"/>
                  </a:cubicBezTo>
                  <a:lnTo>
                    <a:pt x="28191" y="194"/>
                  </a:lnTo>
                  <a:cubicBezTo>
                    <a:pt x="28191" y="162"/>
                    <a:pt x="28191" y="97"/>
                    <a:pt x="28126" y="65"/>
                  </a:cubicBezTo>
                  <a:cubicBezTo>
                    <a:pt x="28094" y="33"/>
                    <a:pt x="28030" y="1"/>
                    <a:pt x="27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3832;p64">
              <a:extLst>
                <a:ext uri="{FF2B5EF4-FFF2-40B4-BE49-F238E27FC236}">
                  <a16:creationId xmlns:a16="http://schemas.microsoft.com/office/drawing/2014/main" id="{2F3D3D60-24FC-4261-A76A-E4A53AC5AA42}"/>
                </a:ext>
              </a:extLst>
            </p:cNvPr>
            <p:cNvSpPr/>
            <p:nvPr/>
          </p:nvSpPr>
          <p:spPr>
            <a:xfrm>
              <a:off x="4976025" y="1726400"/>
              <a:ext cx="57875" cy="57900"/>
            </a:xfrm>
            <a:custGeom>
              <a:avLst/>
              <a:gdLst/>
              <a:ahLst/>
              <a:cxnLst/>
              <a:rect l="l" t="t" r="r" b="b"/>
              <a:pathLst>
                <a:path w="2315" h="2316" extrusionOk="0">
                  <a:moveTo>
                    <a:pt x="1157" y="1"/>
                  </a:moveTo>
                  <a:cubicBezTo>
                    <a:pt x="514" y="1"/>
                    <a:pt x="0" y="515"/>
                    <a:pt x="0" y="1158"/>
                  </a:cubicBezTo>
                  <a:cubicBezTo>
                    <a:pt x="0" y="1801"/>
                    <a:pt x="514" y="2315"/>
                    <a:pt x="1157" y="2315"/>
                  </a:cubicBezTo>
                  <a:cubicBezTo>
                    <a:pt x="1800" y="2315"/>
                    <a:pt x="2314" y="1801"/>
                    <a:pt x="2314" y="1158"/>
                  </a:cubicBezTo>
                  <a:cubicBezTo>
                    <a:pt x="2314" y="515"/>
                    <a:pt x="1800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" name="Google Shape;3833;p64">
              <a:extLst>
                <a:ext uri="{FF2B5EF4-FFF2-40B4-BE49-F238E27FC236}">
                  <a16:creationId xmlns:a16="http://schemas.microsoft.com/office/drawing/2014/main" id="{79AACE6A-CB56-4B5E-8E1B-209C1AE63EE0}"/>
                </a:ext>
              </a:extLst>
            </p:cNvPr>
            <p:cNvSpPr/>
            <p:nvPr/>
          </p:nvSpPr>
          <p:spPr>
            <a:xfrm>
              <a:off x="4970375" y="1720775"/>
              <a:ext cx="69150" cy="69150"/>
            </a:xfrm>
            <a:custGeom>
              <a:avLst/>
              <a:gdLst/>
              <a:ahLst/>
              <a:cxnLst/>
              <a:rect l="l" t="t" r="r" b="b"/>
              <a:pathLst>
                <a:path w="2766" h="2766" extrusionOk="0">
                  <a:moveTo>
                    <a:pt x="1383" y="451"/>
                  </a:moveTo>
                  <a:cubicBezTo>
                    <a:pt x="1898" y="451"/>
                    <a:pt x="2348" y="869"/>
                    <a:pt x="2348" y="1383"/>
                  </a:cubicBezTo>
                  <a:cubicBezTo>
                    <a:pt x="2348" y="1929"/>
                    <a:pt x="1898" y="2347"/>
                    <a:pt x="1383" y="2347"/>
                  </a:cubicBezTo>
                  <a:cubicBezTo>
                    <a:pt x="869" y="2347"/>
                    <a:pt x="451" y="1929"/>
                    <a:pt x="451" y="1383"/>
                  </a:cubicBezTo>
                  <a:cubicBezTo>
                    <a:pt x="451" y="869"/>
                    <a:pt x="869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44" y="1"/>
                    <a:pt x="1" y="643"/>
                    <a:pt x="1" y="1383"/>
                  </a:cubicBezTo>
                  <a:cubicBezTo>
                    <a:pt x="1" y="2154"/>
                    <a:pt x="644" y="2765"/>
                    <a:pt x="1383" y="2765"/>
                  </a:cubicBezTo>
                  <a:cubicBezTo>
                    <a:pt x="2155" y="2765"/>
                    <a:pt x="2765" y="2154"/>
                    <a:pt x="2765" y="1383"/>
                  </a:cubicBezTo>
                  <a:cubicBezTo>
                    <a:pt x="2765" y="643"/>
                    <a:pt x="2155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Google Shape;3834;p64">
              <a:extLst>
                <a:ext uri="{FF2B5EF4-FFF2-40B4-BE49-F238E27FC236}">
                  <a16:creationId xmlns:a16="http://schemas.microsoft.com/office/drawing/2014/main" id="{B95AA9D0-A010-4610-AFD9-156D6FD0A526}"/>
                </a:ext>
              </a:extLst>
            </p:cNvPr>
            <p:cNvSpPr/>
            <p:nvPr/>
          </p:nvSpPr>
          <p:spPr>
            <a:xfrm>
              <a:off x="5056375" y="1726400"/>
              <a:ext cx="58675" cy="57900"/>
            </a:xfrm>
            <a:custGeom>
              <a:avLst/>
              <a:gdLst/>
              <a:ahLst/>
              <a:cxnLst/>
              <a:rect l="l" t="t" r="r" b="b"/>
              <a:pathLst>
                <a:path w="2347" h="2316" extrusionOk="0">
                  <a:moveTo>
                    <a:pt x="1190" y="1"/>
                  </a:moveTo>
                  <a:cubicBezTo>
                    <a:pt x="547" y="1"/>
                    <a:pt x="0" y="515"/>
                    <a:pt x="0" y="1158"/>
                  </a:cubicBezTo>
                  <a:cubicBezTo>
                    <a:pt x="0" y="1801"/>
                    <a:pt x="547" y="2315"/>
                    <a:pt x="1190" y="2315"/>
                  </a:cubicBezTo>
                  <a:cubicBezTo>
                    <a:pt x="1801" y="2315"/>
                    <a:pt x="2347" y="1801"/>
                    <a:pt x="2347" y="1158"/>
                  </a:cubicBezTo>
                  <a:cubicBezTo>
                    <a:pt x="2347" y="515"/>
                    <a:pt x="1801" y="1"/>
                    <a:pt x="1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" name="Google Shape;3835;p64">
              <a:extLst>
                <a:ext uri="{FF2B5EF4-FFF2-40B4-BE49-F238E27FC236}">
                  <a16:creationId xmlns:a16="http://schemas.microsoft.com/office/drawing/2014/main" id="{D8215251-CEEA-4E8B-85BD-EB6D88C2C012}"/>
                </a:ext>
              </a:extLst>
            </p:cNvPr>
            <p:cNvSpPr/>
            <p:nvPr/>
          </p:nvSpPr>
          <p:spPr>
            <a:xfrm>
              <a:off x="5051550" y="1720775"/>
              <a:ext cx="68325" cy="69150"/>
            </a:xfrm>
            <a:custGeom>
              <a:avLst/>
              <a:gdLst/>
              <a:ahLst/>
              <a:cxnLst/>
              <a:rect l="l" t="t" r="r" b="b"/>
              <a:pathLst>
                <a:path w="2733" h="2766" extrusionOk="0">
                  <a:moveTo>
                    <a:pt x="1383" y="451"/>
                  </a:moveTo>
                  <a:cubicBezTo>
                    <a:pt x="1897" y="451"/>
                    <a:pt x="2315" y="869"/>
                    <a:pt x="2315" y="1383"/>
                  </a:cubicBezTo>
                  <a:cubicBezTo>
                    <a:pt x="2315" y="1929"/>
                    <a:pt x="1897" y="2347"/>
                    <a:pt x="1383" y="2347"/>
                  </a:cubicBezTo>
                  <a:cubicBezTo>
                    <a:pt x="836" y="2347"/>
                    <a:pt x="418" y="1929"/>
                    <a:pt x="418" y="1383"/>
                  </a:cubicBezTo>
                  <a:cubicBezTo>
                    <a:pt x="418" y="869"/>
                    <a:pt x="836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11" y="1"/>
                    <a:pt x="1" y="643"/>
                    <a:pt x="1" y="1383"/>
                  </a:cubicBezTo>
                  <a:cubicBezTo>
                    <a:pt x="1" y="2154"/>
                    <a:pt x="611" y="2765"/>
                    <a:pt x="1383" y="2765"/>
                  </a:cubicBezTo>
                  <a:cubicBezTo>
                    <a:pt x="2122" y="2765"/>
                    <a:pt x="2733" y="2154"/>
                    <a:pt x="2733" y="1383"/>
                  </a:cubicBezTo>
                  <a:cubicBezTo>
                    <a:pt x="2733" y="643"/>
                    <a:pt x="2122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Google Shape;3836;p64">
              <a:extLst>
                <a:ext uri="{FF2B5EF4-FFF2-40B4-BE49-F238E27FC236}">
                  <a16:creationId xmlns:a16="http://schemas.microsoft.com/office/drawing/2014/main" id="{A1D7824E-9BE8-49DB-AB56-7B66E9426117}"/>
                </a:ext>
              </a:extLst>
            </p:cNvPr>
            <p:cNvSpPr/>
            <p:nvPr/>
          </p:nvSpPr>
          <p:spPr>
            <a:xfrm>
              <a:off x="2203550" y="1434700"/>
              <a:ext cx="830975" cy="432350"/>
            </a:xfrm>
            <a:custGeom>
              <a:avLst/>
              <a:gdLst/>
              <a:ahLst/>
              <a:cxnLst/>
              <a:rect l="l" t="t" r="r" b="b"/>
              <a:pathLst>
                <a:path w="33239" h="17294" extrusionOk="0">
                  <a:moveTo>
                    <a:pt x="1" y="0"/>
                  </a:moveTo>
                  <a:lnTo>
                    <a:pt x="1" y="17294"/>
                  </a:lnTo>
                  <a:lnTo>
                    <a:pt x="33238" y="1729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3837;p64">
              <a:extLst>
                <a:ext uri="{FF2B5EF4-FFF2-40B4-BE49-F238E27FC236}">
                  <a16:creationId xmlns:a16="http://schemas.microsoft.com/office/drawing/2014/main" id="{A182338A-809B-4EC6-880D-54D6E8762B86}"/>
                </a:ext>
              </a:extLst>
            </p:cNvPr>
            <p:cNvSpPr/>
            <p:nvPr/>
          </p:nvSpPr>
          <p:spPr>
            <a:xfrm>
              <a:off x="2198750" y="1429075"/>
              <a:ext cx="841400" cy="443600"/>
            </a:xfrm>
            <a:custGeom>
              <a:avLst/>
              <a:gdLst/>
              <a:ahLst/>
              <a:cxnLst/>
              <a:rect l="l" t="t" r="r" b="b"/>
              <a:pathLst>
                <a:path w="33656" h="17744" extrusionOk="0">
                  <a:moveTo>
                    <a:pt x="33205" y="418"/>
                  </a:moveTo>
                  <a:lnTo>
                    <a:pt x="33205" y="17326"/>
                  </a:lnTo>
                  <a:lnTo>
                    <a:pt x="418" y="17326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17519"/>
                  </a:lnTo>
                  <a:cubicBezTo>
                    <a:pt x="0" y="17583"/>
                    <a:pt x="0" y="17647"/>
                    <a:pt x="64" y="17680"/>
                  </a:cubicBezTo>
                  <a:cubicBezTo>
                    <a:pt x="96" y="17712"/>
                    <a:pt x="161" y="17744"/>
                    <a:pt x="193" y="17744"/>
                  </a:cubicBezTo>
                  <a:lnTo>
                    <a:pt x="33430" y="17744"/>
                  </a:lnTo>
                  <a:cubicBezTo>
                    <a:pt x="33494" y="17744"/>
                    <a:pt x="33527" y="17712"/>
                    <a:pt x="33591" y="17680"/>
                  </a:cubicBezTo>
                  <a:cubicBezTo>
                    <a:pt x="33623" y="17647"/>
                    <a:pt x="33655" y="17583"/>
                    <a:pt x="33655" y="1751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3838;p64">
              <a:extLst>
                <a:ext uri="{FF2B5EF4-FFF2-40B4-BE49-F238E27FC236}">
                  <a16:creationId xmlns:a16="http://schemas.microsoft.com/office/drawing/2014/main" id="{F5A65C3F-7E61-432A-8009-865C0976DE97}"/>
                </a:ext>
              </a:extLst>
            </p:cNvPr>
            <p:cNvSpPr/>
            <p:nvPr/>
          </p:nvSpPr>
          <p:spPr>
            <a:xfrm>
              <a:off x="2203550" y="1434700"/>
              <a:ext cx="830975" cy="76350"/>
            </a:xfrm>
            <a:custGeom>
              <a:avLst/>
              <a:gdLst/>
              <a:ahLst/>
              <a:cxnLst/>
              <a:rect l="l" t="t" r="r" b="b"/>
              <a:pathLst>
                <a:path w="33239" h="3054" extrusionOk="0">
                  <a:moveTo>
                    <a:pt x="1" y="0"/>
                  </a:moveTo>
                  <a:lnTo>
                    <a:pt x="1" y="3054"/>
                  </a:lnTo>
                  <a:lnTo>
                    <a:pt x="33238" y="305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3839;p64">
              <a:extLst>
                <a:ext uri="{FF2B5EF4-FFF2-40B4-BE49-F238E27FC236}">
                  <a16:creationId xmlns:a16="http://schemas.microsoft.com/office/drawing/2014/main" id="{4E113FE5-B13A-4AD0-9102-E773080747CD}"/>
                </a:ext>
              </a:extLst>
            </p:cNvPr>
            <p:cNvSpPr/>
            <p:nvPr/>
          </p:nvSpPr>
          <p:spPr>
            <a:xfrm>
              <a:off x="2198750" y="1429075"/>
              <a:ext cx="841400" cy="87600"/>
            </a:xfrm>
            <a:custGeom>
              <a:avLst/>
              <a:gdLst/>
              <a:ahLst/>
              <a:cxnLst/>
              <a:rect l="l" t="t" r="r" b="b"/>
              <a:pathLst>
                <a:path w="33656" h="3504" extrusionOk="0">
                  <a:moveTo>
                    <a:pt x="33205" y="418"/>
                  </a:moveTo>
                  <a:lnTo>
                    <a:pt x="33205" y="3054"/>
                  </a:lnTo>
                  <a:lnTo>
                    <a:pt x="418" y="3054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3279"/>
                  </a:lnTo>
                  <a:cubicBezTo>
                    <a:pt x="0" y="3343"/>
                    <a:pt x="0" y="3407"/>
                    <a:pt x="64" y="3440"/>
                  </a:cubicBezTo>
                  <a:cubicBezTo>
                    <a:pt x="96" y="3472"/>
                    <a:pt x="161" y="3504"/>
                    <a:pt x="193" y="3504"/>
                  </a:cubicBezTo>
                  <a:lnTo>
                    <a:pt x="33430" y="3504"/>
                  </a:lnTo>
                  <a:cubicBezTo>
                    <a:pt x="33494" y="3504"/>
                    <a:pt x="33527" y="3472"/>
                    <a:pt x="33591" y="3440"/>
                  </a:cubicBezTo>
                  <a:cubicBezTo>
                    <a:pt x="33623" y="3407"/>
                    <a:pt x="33655" y="3343"/>
                    <a:pt x="33655" y="327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Google Shape;3840;p64">
              <a:extLst>
                <a:ext uri="{FF2B5EF4-FFF2-40B4-BE49-F238E27FC236}">
                  <a16:creationId xmlns:a16="http://schemas.microsoft.com/office/drawing/2014/main" id="{5268CACE-41B7-4F95-9513-C28A159086E3}"/>
                </a:ext>
              </a:extLst>
            </p:cNvPr>
            <p:cNvSpPr/>
            <p:nvPr/>
          </p:nvSpPr>
          <p:spPr>
            <a:xfrm>
              <a:off x="2328925" y="1603450"/>
              <a:ext cx="580225" cy="123775"/>
            </a:xfrm>
            <a:custGeom>
              <a:avLst/>
              <a:gdLst/>
              <a:ahLst/>
              <a:cxnLst/>
              <a:rect l="l" t="t" r="r" b="b"/>
              <a:pathLst>
                <a:path w="23209" h="4951" extrusionOk="0">
                  <a:moveTo>
                    <a:pt x="0" y="1"/>
                  </a:moveTo>
                  <a:lnTo>
                    <a:pt x="0" y="4951"/>
                  </a:lnTo>
                  <a:lnTo>
                    <a:pt x="23209" y="4951"/>
                  </a:lnTo>
                  <a:lnTo>
                    <a:pt x="23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" name="Google Shape;3841;p64">
              <a:extLst>
                <a:ext uri="{FF2B5EF4-FFF2-40B4-BE49-F238E27FC236}">
                  <a16:creationId xmlns:a16="http://schemas.microsoft.com/office/drawing/2014/main" id="{0A8529D5-20F9-4E1A-9991-94858D4F44C3}"/>
                </a:ext>
              </a:extLst>
            </p:cNvPr>
            <p:cNvSpPr/>
            <p:nvPr/>
          </p:nvSpPr>
          <p:spPr>
            <a:xfrm>
              <a:off x="2323300" y="1597825"/>
              <a:ext cx="591475" cy="135025"/>
            </a:xfrm>
            <a:custGeom>
              <a:avLst/>
              <a:gdLst/>
              <a:ahLst/>
              <a:cxnLst/>
              <a:rect l="l" t="t" r="r" b="b"/>
              <a:pathLst>
                <a:path w="23659" h="5401" extrusionOk="0">
                  <a:moveTo>
                    <a:pt x="23241" y="418"/>
                  </a:moveTo>
                  <a:lnTo>
                    <a:pt x="23241" y="4983"/>
                  </a:lnTo>
                  <a:lnTo>
                    <a:pt x="418" y="4983"/>
                  </a:lnTo>
                  <a:lnTo>
                    <a:pt x="418" y="418"/>
                  </a:lnTo>
                  <a:close/>
                  <a:moveTo>
                    <a:pt x="225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33" y="97"/>
                    <a:pt x="0" y="161"/>
                    <a:pt x="0" y="226"/>
                  </a:cubicBezTo>
                  <a:lnTo>
                    <a:pt x="0" y="5176"/>
                  </a:lnTo>
                  <a:cubicBezTo>
                    <a:pt x="0" y="5240"/>
                    <a:pt x="33" y="5304"/>
                    <a:pt x="65" y="5336"/>
                  </a:cubicBezTo>
                  <a:cubicBezTo>
                    <a:pt x="97" y="5369"/>
                    <a:pt x="161" y="5401"/>
                    <a:pt x="225" y="5401"/>
                  </a:cubicBezTo>
                  <a:lnTo>
                    <a:pt x="23434" y="5401"/>
                  </a:lnTo>
                  <a:cubicBezTo>
                    <a:pt x="23498" y="5401"/>
                    <a:pt x="23562" y="5369"/>
                    <a:pt x="23594" y="5336"/>
                  </a:cubicBezTo>
                  <a:cubicBezTo>
                    <a:pt x="23627" y="5304"/>
                    <a:pt x="23659" y="5240"/>
                    <a:pt x="23659" y="5176"/>
                  </a:cubicBezTo>
                  <a:lnTo>
                    <a:pt x="23659" y="226"/>
                  </a:lnTo>
                  <a:cubicBezTo>
                    <a:pt x="23659" y="161"/>
                    <a:pt x="23627" y="97"/>
                    <a:pt x="23594" y="65"/>
                  </a:cubicBezTo>
                  <a:cubicBezTo>
                    <a:pt x="23562" y="33"/>
                    <a:pt x="23498" y="0"/>
                    <a:pt x="23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" name="Google Shape;3842;p64">
              <a:extLst>
                <a:ext uri="{FF2B5EF4-FFF2-40B4-BE49-F238E27FC236}">
                  <a16:creationId xmlns:a16="http://schemas.microsoft.com/office/drawing/2014/main" id="{AD565C3C-7DB1-45D7-A332-DE32168AC060}"/>
                </a:ext>
              </a:extLst>
            </p:cNvPr>
            <p:cNvSpPr/>
            <p:nvPr/>
          </p:nvSpPr>
          <p:spPr>
            <a:xfrm>
              <a:off x="235705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8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3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33" y="1255"/>
                  </a:lnTo>
                  <a:lnTo>
                    <a:pt x="1190" y="933"/>
                  </a:lnTo>
                  <a:lnTo>
                    <a:pt x="1833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Google Shape;3843;p64">
              <a:extLst>
                <a:ext uri="{FF2B5EF4-FFF2-40B4-BE49-F238E27FC236}">
                  <a16:creationId xmlns:a16="http://schemas.microsoft.com/office/drawing/2014/main" id="{840CFD8A-7019-45C0-B3BF-53429F156369}"/>
                </a:ext>
              </a:extLst>
            </p:cNvPr>
            <p:cNvSpPr/>
            <p:nvPr/>
          </p:nvSpPr>
          <p:spPr>
            <a:xfrm>
              <a:off x="24173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Google Shape;3844;p64">
              <a:extLst>
                <a:ext uri="{FF2B5EF4-FFF2-40B4-BE49-F238E27FC236}">
                  <a16:creationId xmlns:a16="http://schemas.microsoft.com/office/drawing/2014/main" id="{994FA852-A666-477F-8789-DA8A1E785862}"/>
                </a:ext>
              </a:extLst>
            </p:cNvPr>
            <p:cNvSpPr/>
            <p:nvPr/>
          </p:nvSpPr>
          <p:spPr>
            <a:xfrm>
              <a:off x="2476775" y="1644425"/>
              <a:ext cx="45050" cy="46650"/>
            </a:xfrm>
            <a:custGeom>
              <a:avLst/>
              <a:gdLst/>
              <a:ahLst/>
              <a:cxnLst/>
              <a:rect l="l" t="t" r="r" b="b"/>
              <a:pathLst>
                <a:path w="1802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2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2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Google Shape;3845;p64">
              <a:extLst>
                <a:ext uri="{FF2B5EF4-FFF2-40B4-BE49-F238E27FC236}">
                  <a16:creationId xmlns:a16="http://schemas.microsoft.com/office/drawing/2014/main" id="{35A61531-D2AB-4A0F-B2B5-8B18ED44F5D5}"/>
                </a:ext>
              </a:extLst>
            </p:cNvPr>
            <p:cNvSpPr/>
            <p:nvPr/>
          </p:nvSpPr>
          <p:spPr>
            <a:xfrm>
              <a:off x="253705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12" y="933"/>
                  </a:lnTo>
                  <a:lnTo>
                    <a:pt x="1" y="1222"/>
                  </a:lnTo>
                  <a:lnTo>
                    <a:pt x="194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4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3846;p64">
              <a:extLst>
                <a:ext uri="{FF2B5EF4-FFF2-40B4-BE49-F238E27FC236}">
                  <a16:creationId xmlns:a16="http://schemas.microsoft.com/office/drawing/2014/main" id="{3F896F27-A0E3-4190-8D91-5BF07342862B}"/>
                </a:ext>
              </a:extLst>
            </p:cNvPr>
            <p:cNvSpPr/>
            <p:nvPr/>
          </p:nvSpPr>
          <p:spPr>
            <a:xfrm>
              <a:off x="25965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3847;p64">
              <a:extLst>
                <a:ext uri="{FF2B5EF4-FFF2-40B4-BE49-F238E27FC236}">
                  <a16:creationId xmlns:a16="http://schemas.microsoft.com/office/drawing/2014/main" id="{B7164F10-46C9-4C85-89E6-36F83A9EA9D9}"/>
                </a:ext>
              </a:extLst>
            </p:cNvPr>
            <p:cNvSpPr/>
            <p:nvPr/>
          </p:nvSpPr>
          <p:spPr>
            <a:xfrm>
              <a:off x="265600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7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2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7" y="1865"/>
                  </a:lnTo>
                  <a:lnTo>
                    <a:pt x="1125" y="1865"/>
                  </a:lnTo>
                  <a:lnTo>
                    <a:pt x="1061" y="1158"/>
                  </a:lnTo>
                  <a:lnTo>
                    <a:pt x="1607" y="1608"/>
                  </a:lnTo>
                  <a:lnTo>
                    <a:pt x="1832" y="1255"/>
                  </a:lnTo>
                  <a:lnTo>
                    <a:pt x="1190" y="933"/>
                  </a:lnTo>
                  <a:lnTo>
                    <a:pt x="1832" y="612"/>
                  </a:lnTo>
                  <a:lnTo>
                    <a:pt x="1607" y="258"/>
                  </a:lnTo>
                  <a:lnTo>
                    <a:pt x="1061" y="67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3848;p64">
              <a:extLst>
                <a:ext uri="{FF2B5EF4-FFF2-40B4-BE49-F238E27FC236}">
                  <a16:creationId xmlns:a16="http://schemas.microsoft.com/office/drawing/2014/main" id="{2A60A21C-0DE8-467A-8B83-567FB7B89192}"/>
                </a:ext>
              </a:extLst>
            </p:cNvPr>
            <p:cNvSpPr/>
            <p:nvPr/>
          </p:nvSpPr>
          <p:spPr>
            <a:xfrm>
              <a:off x="271627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1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1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7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7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3849;p64">
              <a:extLst>
                <a:ext uri="{FF2B5EF4-FFF2-40B4-BE49-F238E27FC236}">
                  <a16:creationId xmlns:a16="http://schemas.microsoft.com/office/drawing/2014/main" id="{EE600A9D-33E7-46EE-9A06-3B883C8744FD}"/>
                </a:ext>
              </a:extLst>
            </p:cNvPr>
            <p:cNvSpPr/>
            <p:nvPr/>
          </p:nvSpPr>
          <p:spPr>
            <a:xfrm>
              <a:off x="27757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3850;p64">
              <a:extLst>
                <a:ext uri="{FF2B5EF4-FFF2-40B4-BE49-F238E27FC236}">
                  <a16:creationId xmlns:a16="http://schemas.microsoft.com/office/drawing/2014/main" id="{84D6C923-6CDC-4DA7-BD2C-14599026DC85}"/>
                </a:ext>
              </a:extLst>
            </p:cNvPr>
            <p:cNvSpPr/>
            <p:nvPr/>
          </p:nvSpPr>
          <p:spPr>
            <a:xfrm>
              <a:off x="283600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676" y="1"/>
                  </a:moveTo>
                  <a:lnTo>
                    <a:pt x="772" y="708"/>
                  </a:lnTo>
                  <a:lnTo>
                    <a:pt x="193" y="290"/>
                  </a:lnTo>
                  <a:lnTo>
                    <a:pt x="1" y="612"/>
                  </a:lnTo>
                  <a:lnTo>
                    <a:pt x="611" y="933"/>
                  </a:lnTo>
                  <a:lnTo>
                    <a:pt x="1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676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3851;p64">
              <a:extLst>
                <a:ext uri="{FF2B5EF4-FFF2-40B4-BE49-F238E27FC236}">
                  <a16:creationId xmlns:a16="http://schemas.microsoft.com/office/drawing/2014/main" id="{5B50ED59-1C0C-49C5-BC54-5AB60765F36B}"/>
                </a:ext>
              </a:extLst>
            </p:cNvPr>
            <p:cNvSpPr/>
            <p:nvPr/>
          </p:nvSpPr>
          <p:spPr>
            <a:xfrm>
              <a:off x="3166275" y="1069850"/>
              <a:ext cx="190500" cy="167175"/>
            </a:xfrm>
            <a:custGeom>
              <a:avLst/>
              <a:gdLst/>
              <a:ahLst/>
              <a:cxnLst/>
              <a:rect l="l" t="t" r="r" b="b"/>
              <a:pathLst>
                <a:path w="7620" h="6687" extrusionOk="0">
                  <a:moveTo>
                    <a:pt x="1" y="1"/>
                  </a:moveTo>
                  <a:lnTo>
                    <a:pt x="1" y="6687"/>
                  </a:lnTo>
                  <a:lnTo>
                    <a:pt x="7619" y="33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3852;p64">
              <a:extLst>
                <a:ext uri="{FF2B5EF4-FFF2-40B4-BE49-F238E27FC236}">
                  <a16:creationId xmlns:a16="http://schemas.microsoft.com/office/drawing/2014/main" id="{636E4A4B-273C-4801-8907-87375ED46748}"/>
                </a:ext>
              </a:extLst>
            </p:cNvPr>
            <p:cNvSpPr/>
            <p:nvPr/>
          </p:nvSpPr>
          <p:spPr>
            <a:xfrm>
              <a:off x="5470225" y="24070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608"/>
                    <a:pt x="3055" y="13661"/>
                    <a:pt x="6815" y="13661"/>
                  </a:cubicBezTo>
                  <a:cubicBezTo>
                    <a:pt x="10608" y="13661"/>
                    <a:pt x="13662" y="10608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3853;p64">
              <a:extLst>
                <a:ext uri="{FF2B5EF4-FFF2-40B4-BE49-F238E27FC236}">
                  <a16:creationId xmlns:a16="http://schemas.microsoft.com/office/drawing/2014/main" id="{026CB7FD-5910-405A-B270-CFC09AFEA770}"/>
                </a:ext>
              </a:extLst>
            </p:cNvPr>
            <p:cNvSpPr/>
            <p:nvPr/>
          </p:nvSpPr>
          <p:spPr>
            <a:xfrm>
              <a:off x="5464600" y="2401425"/>
              <a:ext cx="352025" cy="352025"/>
            </a:xfrm>
            <a:custGeom>
              <a:avLst/>
              <a:gdLst/>
              <a:ahLst/>
              <a:cxnLst/>
              <a:rect l="l" t="t" r="r" b="b"/>
              <a:pathLst>
                <a:path w="14081" h="14081" extrusionOk="0">
                  <a:moveTo>
                    <a:pt x="7040" y="451"/>
                  </a:moveTo>
                  <a:cubicBezTo>
                    <a:pt x="8873" y="451"/>
                    <a:pt x="10544" y="1190"/>
                    <a:pt x="11733" y="2380"/>
                  </a:cubicBezTo>
                  <a:cubicBezTo>
                    <a:pt x="12923" y="3569"/>
                    <a:pt x="13662" y="5241"/>
                    <a:pt x="13662" y="7041"/>
                  </a:cubicBezTo>
                  <a:cubicBezTo>
                    <a:pt x="13662" y="8873"/>
                    <a:pt x="12923" y="10544"/>
                    <a:pt x="11733" y="11734"/>
                  </a:cubicBezTo>
                  <a:cubicBezTo>
                    <a:pt x="10544" y="12923"/>
                    <a:pt x="8873" y="13662"/>
                    <a:pt x="7040" y="13662"/>
                  </a:cubicBezTo>
                  <a:cubicBezTo>
                    <a:pt x="5240" y="13662"/>
                    <a:pt x="3569" y="12923"/>
                    <a:pt x="2379" y="11734"/>
                  </a:cubicBezTo>
                  <a:cubicBezTo>
                    <a:pt x="1190" y="10544"/>
                    <a:pt x="451" y="8873"/>
                    <a:pt x="451" y="7041"/>
                  </a:cubicBezTo>
                  <a:cubicBezTo>
                    <a:pt x="451" y="5241"/>
                    <a:pt x="1190" y="3569"/>
                    <a:pt x="2379" y="2380"/>
                  </a:cubicBezTo>
                  <a:cubicBezTo>
                    <a:pt x="3569" y="1190"/>
                    <a:pt x="5240" y="451"/>
                    <a:pt x="7040" y="451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41"/>
                  </a:cubicBezTo>
                  <a:cubicBezTo>
                    <a:pt x="1" y="10930"/>
                    <a:pt x="3183" y="14080"/>
                    <a:pt x="7040" y="14080"/>
                  </a:cubicBezTo>
                  <a:cubicBezTo>
                    <a:pt x="10930" y="14080"/>
                    <a:pt x="14080" y="10930"/>
                    <a:pt x="14080" y="7041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3854;p64">
              <a:extLst>
                <a:ext uri="{FF2B5EF4-FFF2-40B4-BE49-F238E27FC236}">
                  <a16:creationId xmlns:a16="http://schemas.microsoft.com/office/drawing/2014/main" id="{74D8DB28-132E-40FE-B874-906EE090502B}"/>
                </a:ext>
              </a:extLst>
            </p:cNvPr>
            <p:cNvSpPr/>
            <p:nvPr/>
          </p:nvSpPr>
          <p:spPr>
            <a:xfrm>
              <a:off x="5514425" y="2451250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8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8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" name="Google Shape;3855;p64">
              <a:extLst>
                <a:ext uri="{FF2B5EF4-FFF2-40B4-BE49-F238E27FC236}">
                  <a16:creationId xmlns:a16="http://schemas.microsoft.com/office/drawing/2014/main" id="{5E1F56DD-5D16-4516-85F7-18CBB04775C5}"/>
                </a:ext>
              </a:extLst>
            </p:cNvPr>
            <p:cNvSpPr/>
            <p:nvPr/>
          </p:nvSpPr>
          <p:spPr>
            <a:xfrm>
              <a:off x="5508800" y="2445625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9"/>
                  </a:moveTo>
                  <a:cubicBezTo>
                    <a:pt x="6622" y="419"/>
                    <a:pt x="7844" y="965"/>
                    <a:pt x="8712" y="1865"/>
                  </a:cubicBezTo>
                  <a:cubicBezTo>
                    <a:pt x="9612" y="2733"/>
                    <a:pt x="10158" y="3955"/>
                    <a:pt x="10158" y="5273"/>
                  </a:cubicBezTo>
                  <a:cubicBezTo>
                    <a:pt x="10158" y="6623"/>
                    <a:pt x="9612" y="7844"/>
                    <a:pt x="8712" y="8712"/>
                  </a:cubicBezTo>
                  <a:cubicBezTo>
                    <a:pt x="7844" y="9612"/>
                    <a:pt x="6622" y="10159"/>
                    <a:pt x="5272" y="10159"/>
                  </a:cubicBezTo>
                  <a:cubicBezTo>
                    <a:pt x="3954" y="10159"/>
                    <a:pt x="2733" y="9612"/>
                    <a:pt x="1865" y="8712"/>
                  </a:cubicBezTo>
                  <a:cubicBezTo>
                    <a:pt x="965" y="7844"/>
                    <a:pt x="419" y="6623"/>
                    <a:pt x="419" y="5273"/>
                  </a:cubicBezTo>
                  <a:cubicBezTo>
                    <a:pt x="419" y="3955"/>
                    <a:pt x="965" y="2733"/>
                    <a:pt x="1865" y="1865"/>
                  </a:cubicBezTo>
                  <a:cubicBezTo>
                    <a:pt x="2733" y="965"/>
                    <a:pt x="3954" y="419"/>
                    <a:pt x="5272" y="419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80"/>
                    <a:pt x="1" y="5273"/>
                  </a:cubicBezTo>
                  <a:cubicBezTo>
                    <a:pt x="1" y="8198"/>
                    <a:pt x="2379" y="10576"/>
                    <a:pt x="5272" y="10576"/>
                  </a:cubicBezTo>
                  <a:cubicBezTo>
                    <a:pt x="8198" y="10576"/>
                    <a:pt x="10576" y="8198"/>
                    <a:pt x="10576" y="5273"/>
                  </a:cubicBezTo>
                  <a:cubicBezTo>
                    <a:pt x="10576" y="2380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" name="Google Shape;3856;p64">
              <a:extLst>
                <a:ext uri="{FF2B5EF4-FFF2-40B4-BE49-F238E27FC236}">
                  <a16:creationId xmlns:a16="http://schemas.microsoft.com/office/drawing/2014/main" id="{8693FE17-AAAB-4169-AC85-77C9A361FEE2}"/>
                </a:ext>
              </a:extLst>
            </p:cNvPr>
            <p:cNvSpPr/>
            <p:nvPr/>
          </p:nvSpPr>
          <p:spPr>
            <a:xfrm>
              <a:off x="5589175" y="24802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0"/>
                  </a:moveTo>
                  <a:cubicBezTo>
                    <a:pt x="1993" y="0"/>
                    <a:pt x="1897" y="32"/>
                    <a:pt x="1832" y="97"/>
                  </a:cubicBezTo>
                  <a:cubicBezTo>
                    <a:pt x="1768" y="161"/>
                    <a:pt x="1736" y="225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6"/>
                    <a:pt x="892" y="1479"/>
                    <a:pt x="579" y="1672"/>
                  </a:cubicBezTo>
                  <a:cubicBezTo>
                    <a:pt x="193" y="1929"/>
                    <a:pt x="0" y="2282"/>
                    <a:pt x="0" y="2765"/>
                  </a:cubicBezTo>
                  <a:cubicBezTo>
                    <a:pt x="0" y="2957"/>
                    <a:pt x="0" y="3118"/>
                    <a:pt x="64" y="3247"/>
                  </a:cubicBezTo>
                  <a:cubicBezTo>
                    <a:pt x="97" y="3407"/>
                    <a:pt x="161" y="3504"/>
                    <a:pt x="257" y="3600"/>
                  </a:cubicBezTo>
                  <a:cubicBezTo>
                    <a:pt x="322" y="3697"/>
                    <a:pt x="450" y="3793"/>
                    <a:pt x="611" y="3890"/>
                  </a:cubicBezTo>
                  <a:cubicBezTo>
                    <a:pt x="772" y="3954"/>
                    <a:pt x="900" y="4018"/>
                    <a:pt x="1061" y="4083"/>
                  </a:cubicBezTo>
                  <a:cubicBezTo>
                    <a:pt x="1222" y="4147"/>
                    <a:pt x="1415" y="4211"/>
                    <a:pt x="1672" y="4275"/>
                  </a:cubicBezTo>
                  <a:lnTo>
                    <a:pt x="2315" y="4436"/>
                  </a:lnTo>
                  <a:cubicBezTo>
                    <a:pt x="2507" y="4500"/>
                    <a:pt x="2636" y="4565"/>
                    <a:pt x="2732" y="4629"/>
                  </a:cubicBezTo>
                  <a:cubicBezTo>
                    <a:pt x="2861" y="4693"/>
                    <a:pt x="2893" y="4790"/>
                    <a:pt x="2893" y="4886"/>
                  </a:cubicBezTo>
                  <a:cubicBezTo>
                    <a:pt x="2893" y="4983"/>
                    <a:pt x="2861" y="5079"/>
                    <a:pt x="2797" y="5143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lnTo>
                    <a:pt x="1897" y="5336"/>
                  </a:lnTo>
                  <a:cubicBezTo>
                    <a:pt x="1768" y="5336"/>
                    <a:pt x="1607" y="5304"/>
                    <a:pt x="1479" y="5272"/>
                  </a:cubicBezTo>
                  <a:cubicBezTo>
                    <a:pt x="1350" y="5240"/>
                    <a:pt x="1254" y="5208"/>
                    <a:pt x="1190" y="5175"/>
                  </a:cubicBezTo>
                  <a:cubicBezTo>
                    <a:pt x="1093" y="5143"/>
                    <a:pt x="1029" y="5079"/>
                    <a:pt x="932" y="5047"/>
                  </a:cubicBezTo>
                  <a:cubicBezTo>
                    <a:pt x="836" y="4983"/>
                    <a:pt x="772" y="4950"/>
                    <a:pt x="739" y="4950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86"/>
                    <a:pt x="225" y="4918"/>
                    <a:pt x="161" y="4983"/>
                  </a:cubicBezTo>
                  <a:cubicBezTo>
                    <a:pt x="97" y="5047"/>
                    <a:pt x="64" y="5143"/>
                    <a:pt x="32" y="5240"/>
                  </a:cubicBezTo>
                  <a:cubicBezTo>
                    <a:pt x="0" y="5304"/>
                    <a:pt x="0" y="5400"/>
                    <a:pt x="32" y="5497"/>
                  </a:cubicBezTo>
                  <a:cubicBezTo>
                    <a:pt x="64" y="5593"/>
                    <a:pt x="97" y="5690"/>
                    <a:pt x="193" y="5754"/>
                  </a:cubicBezTo>
                  <a:cubicBezTo>
                    <a:pt x="660" y="6075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3"/>
                    <a:pt x="1865" y="7490"/>
                    <a:pt x="1993" y="7554"/>
                  </a:cubicBezTo>
                  <a:cubicBezTo>
                    <a:pt x="2041" y="7570"/>
                    <a:pt x="2098" y="7578"/>
                    <a:pt x="2154" y="7578"/>
                  </a:cubicBezTo>
                  <a:cubicBezTo>
                    <a:pt x="2210" y="7578"/>
                    <a:pt x="2266" y="7570"/>
                    <a:pt x="2315" y="7554"/>
                  </a:cubicBezTo>
                  <a:cubicBezTo>
                    <a:pt x="2443" y="7490"/>
                    <a:pt x="2475" y="7393"/>
                    <a:pt x="2475" y="7233"/>
                  </a:cubicBezTo>
                  <a:lnTo>
                    <a:pt x="2475" y="6315"/>
                  </a:lnTo>
                  <a:lnTo>
                    <a:pt x="2475" y="6315"/>
                  </a:lnTo>
                  <a:cubicBezTo>
                    <a:pt x="2707" y="6294"/>
                    <a:pt x="2919" y="6252"/>
                    <a:pt x="3118" y="6172"/>
                  </a:cubicBezTo>
                  <a:cubicBezTo>
                    <a:pt x="3440" y="6075"/>
                    <a:pt x="3697" y="5883"/>
                    <a:pt x="3890" y="5625"/>
                  </a:cubicBezTo>
                  <a:cubicBezTo>
                    <a:pt x="4083" y="5400"/>
                    <a:pt x="4147" y="5079"/>
                    <a:pt x="4147" y="4725"/>
                  </a:cubicBezTo>
                  <a:cubicBezTo>
                    <a:pt x="4147" y="4500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61"/>
                  </a:cubicBezTo>
                  <a:cubicBezTo>
                    <a:pt x="3568" y="3632"/>
                    <a:pt x="3407" y="3536"/>
                    <a:pt x="3215" y="3472"/>
                  </a:cubicBezTo>
                  <a:cubicBezTo>
                    <a:pt x="3022" y="3407"/>
                    <a:pt x="2797" y="3343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5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507"/>
                    <a:pt x="1511" y="2443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43"/>
                    <a:pt x="3182" y="2572"/>
                  </a:cubicBezTo>
                  <a:cubicBezTo>
                    <a:pt x="3273" y="2594"/>
                    <a:pt x="3364" y="2617"/>
                    <a:pt x="3444" y="2617"/>
                  </a:cubicBezTo>
                  <a:cubicBezTo>
                    <a:pt x="3477" y="2617"/>
                    <a:pt x="3508" y="2613"/>
                    <a:pt x="3536" y="2604"/>
                  </a:cubicBezTo>
                  <a:cubicBezTo>
                    <a:pt x="3632" y="2572"/>
                    <a:pt x="3697" y="2540"/>
                    <a:pt x="3761" y="2443"/>
                  </a:cubicBezTo>
                  <a:cubicBezTo>
                    <a:pt x="3793" y="2379"/>
                    <a:pt x="3825" y="2282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0"/>
                    <a:pt x="3632" y="1736"/>
                    <a:pt x="3536" y="1672"/>
                  </a:cubicBezTo>
                  <a:cubicBezTo>
                    <a:pt x="3375" y="1607"/>
                    <a:pt x="3247" y="1575"/>
                    <a:pt x="3150" y="1543"/>
                  </a:cubicBezTo>
                  <a:cubicBezTo>
                    <a:pt x="3086" y="1511"/>
                    <a:pt x="2925" y="1447"/>
                    <a:pt x="2765" y="1415"/>
                  </a:cubicBezTo>
                  <a:cubicBezTo>
                    <a:pt x="2649" y="1391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54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2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" name="Google Shape;3857;p64">
              <a:extLst>
                <a:ext uri="{FF2B5EF4-FFF2-40B4-BE49-F238E27FC236}">
                  <a16:creationId xmlns:a16="http://schemas.microsoft.com/office/drawing/2014/main" id="{A9A03910-0D5E-43F6-AA39-AFE00715EBEE}"/>
                </a:ext>
              </a:extLst>
            </p:cNvPr>
            <p:cNvSpPr/>
            <p:nvPr/>
          </p:nvSpPr>
          <p:spPr>
            <a:xfrm>
              <a:off x="5470225" y="2280900"/>
              <a:ext cx="341575" cy="340750"/>
            </a:xfrm>
            <a:custGeom>
              <a:avLst/>
              <a:gdLst/>
              <a:ahLst/>
              <a:cxnLst/>
              <a:rect l="l" t="t" r="r" b="b"/>
              <a:pathLst>
                <a:path w="13663" h="13630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576"/>
                    <a:pt x="3055" y="13630"/>
                    <a:pt x="6815" y="13630"/>
                  </a:cubicBezTo>
                  <a:cubicBezTo>
                    <a:pt x="10608" y="13630"/>
                    <a:pt x="13662" y="10576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" name="Google Shape;3858;p64">
              <a:extLst>
                <a:ext uri="{FF2B5EF4-FFF2-40B4-BE49-F238E27FC236}">
                  <a16:creationId xmlns:a16="http://schemas.microsoft.com/office/drawing/2014/main" id="{0E4880C8-C741-4707-BF55-5467873FC5C3}"/>
                </a:ext>
              </a:extLst>
            </p:cNvPr>
            <p:cNvSpPr/>
            <p:nvPr/>
          </p:nvSpPr>
          <p:spPr>
            <a:xfrm>
              <a:off x="5464600" y="2275275"/>
              <a:ext cx="352025" cy="352000"/>
            </a:xfrm>
            <a:custGeom>
              <a:avLst/>
              <a:gdLst/>
              <a:ahLst/>
              <a:cxnLst/>
              <a:rect l="l" t="t" r="r" b="b"/>
              <a:pathLst>
                <a:path w="14081" h="14080" extrusionOk="0">
                  <a:moveTo>
                    <a:pt x="7040" y="418"/>
                  </a:moveTo>
                  <a:cubicBezTo>
                    <a:pt x="8873" y="418"/>
                    <a:pt x="10544" y="1158"/>
                    <a:pt x="11733" y="2379"/>
                  </a:cubicBezTo>
                  <a:cubicBezTo>
                    <a:pt x="12923" y="3568"/>
                    <a:pt x="13662" y="5208"/>
                    <a:pt x="13662" y="7040"/>
                  </a:cubicBezTo>
                  <a:cubicBezTo>
                    <a:pt x="13662" y="8872"/>
                    <a:pt x="12923" y="10512"/>
                    <a:pt x="11733" y="11733"/>
                  </a:cubicBezTo>
                  <a:cubicBezTo>
                    <a:pt x="10544" y="12922"/>
                    <a:pt x="8873" y="13662"/>
                    <a:pt x="7040" y="13662"/>
                  </a:cubicBezTo>
                  <a:cubicBezTo>
                    <a:pt x="5240" y="13662"/>
                    <a:pt x="3569" y="12922"/>
                    <a:pt x="2379" y="11733"/>
                  </a:cubicBezTo>
                  <a:cubicBezTo>
                    <a:pt x="1190" y="10512"/>
                    <a:pt x="451" y="8872"/>
                    <a:pt x="451" y="7040"/>
                  </a:cubicBezTo>
                  <a:cubicBezTo>
                    <a:pt x="451" y="5208"/>
                    <a:pt x="1190" y="3568"/>
                    <a:pt x="2379" y="2379"/>
                  </a:cubicBezTo>
                  <a:cubicBezTo>
                    <a:pt x="3569" y="1158"/>
                    <a:pt x="5240" y="418"/>
                    <a:pt x="7040" y="418"/>
                  </a:cubicBezTo>
                  <a:close/>
                  <a:moveTo>
                    <a:pt x="7040" y="0"/>
                  </a:moveTo>
                  <a:cubicBezTo>
                    <a:pt x="3183" y="0"/>
                    <a:pt x="1" y="3150"/>
                    <a:pt x="1" y="7040"/>
                  </a:cubicBezTo>
                  <a:cubicBezTo>
                    <a:pt x="1" y="10929"/>
                    <a:pt x="3183" y="14080"/>
                    <a:pt x="7040" y="14080"/>
                  </a:cubicBezTo>
                  <a:cubicBezTo>
                    <a:pt x="10930" y="14080"/>
                    <a:pt x="14080" y="10929"/>
                    <a:pt x="14080" y="7040"/>
                  </a:cubicBezTo>
                  <a:cubicBezTo>
                    <a:pt x="14080" y="3150"/>
                    <a:pt x="10930" y="0"/>
                    <a:pt x="7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" name="Google Shape;3859;p64">
              <a:extLst>
                <a:ext uri="{FF2B5EF4-FFF2-40B4-BE49-F238E27FC236}">
                  <a16:creationId xmlns:a16="http://schemas.microsoft.com/office/drawing/2014/main" id="{303B25EF-F2E2-4C53-8CBA-7090A1266D4C}"/>
                </a:ext>
              </a:extLst>
            </p:cNvPr>
            <p:cNvSpPr/>
            <p:nvPr/>
          </p:nvSpPr>
          <p:spPr>
            <a:xfrm>
              <a:off x="5514425" y="2324300"/>
              <a:ext cx="253175" cy="253950"/>
            </a:xfrm>
            <a:custGeom>
              <a:avLst/>
              <a:gdLst/>
              <a:ahLst/>
              <a:cxnLst/>
              <a:rect l="l" t="t" r="r" b="b"/>
              <a:pathLst>
                <a:path w="10127" h="10158" extrusionOk="0">
                  <a:moveTo>
                    <a:pt x="5047" y="0"/>
                  </a:moveTo>
                  <a:cubicBezTo>
                    <a:pt x="2251" y="0"/>
                    <a:pt x="1" y="2282"/>
                    <a:pt x="1" y="5079"/>
                  </a:cubicBezTo>
                  <a:cubicBezTo>
                    <a:pt x="1" y="7876"/>
                    <a:pt x="2251" y="10158"/>
                    <a:pt x="5047" y="10158"/>
                  </a:cubicBezTo>
                  <a:cubicBezTo>
                    <a:pt x="7876" y="10158"/>
                    <a:pt x="10126" y="7876"/>
                    <a:pt x="10126" y="5079"/>
                  </a:cubicBezTo>
                  <a:cubicBezTo>
                    <a:pt x="10126" y="2282"/>
                    <a:pt x="7876" y="0"/>
                    <a:pt x="5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" name="Google Shape;3860;p64">
              <a:extLst>
                <a:ext uri="{FF2B5EF4-FFF2-40B4-BE49-F238E27FC236}">
                  <a16:creationId xmlns:a16="http://schemas.microsoft.com/office/drawing/2014/main" id="{AEAF82B0-9FF5-40C3-B578-6ABA54BBF5CC}"/>
                </a:ext>
              </a:extLst>
            </p:cNvPr>
            <p:cNvSpPr/>
            <p:nvPr/>
          </p:nvSpPr>
          <p:spPr>
            <a:xfrm>
              <a:off x="5508800" y="2319475"/>
              <a:ext cx="264425" cy="263600"/>
            </a:xfrm>
            <a:custGeom>
              <a:avLst/>
              <a:gdLst/>
              <a:ahLst/>
              <a:cxnLst/>
              <a:rect l="l" t="t" r="r" b="b"/>
              <a:pathLst>
                <a:path w="10577" h="10544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32"/>
                  </a:cubicBezTo>
                  <a:cubicBezTo>
                    <a:pt x="9612" y="2733"/>
                    <a:pt x="10158" y="3922"/>
                    <a:pt x="10158" y="5272"/>
                  </a:cubicBezTo>
                  <a:cubicBezTo>
                    <a:pt x="10158" y="6622"/>
                    <a:pt x="9612" y="7844"/>
                    <a:pt x="8712" y="8711"/>
                  </a:cubicBezTo>
                  <a:cubicBezTo>
                    <a:pt x="7844" y="9579"/>
                    <a:pt x="6622" y="10126"/>
                    <a:pt x="5272" y="10126"/>
                  </a:cubicBezTo>
                  <a:cubicBezTo>
                    <a:pt x="3954" y="10126"/>
                    <a:pt x="2733" y="9579"/>
                    <a:pt x="1865" y="8711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22"/>
                    <a:pt x="965" y="2733"/>
                    <a:pt x="1865" y="1832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0"/>
                  </a:moveTo>
                  <a:cubicBezTo>
                    <a:pt x="2379" y="0"/>
                    <a:pt x="1" y="2347"/>
                    <a:pt x="1" y="5272"/>
                  </a:cubicBezTo>
                  <a:cubicBezTo>
                    <a:pt x="1" y="8197"/>
                    <a:pt x="2379" y="10544"/>
                    <a:pt x="5272" y="10544"/>
                  </a:cubicBezTo>
                  <a:cubicBezTo>
                    <a:pt x="8198" y="10544"/>
                    <a:pt x="10576" y="8197"/>
                    <a:pt x="10576" y="5272"/>
                  </a:cubicBezTo>
                  <a:cubicBezTo>
                    <a:pt x="10576" y="2347"/>
                    <a:pt x="8198" y="0"/>
                    <a:pt x="5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" name="Google Shape;3861;p64">
              <a:extLst>
                <a:ext uri="{FF2B5EF4-FFF2-40B4-BE49-F238E27FC236}">
                  <a16:creationId xmlns:a16="http://schemas.microsoft.com/office/drawing/2014/main" id="{1940943E-3746-465D-B958-B1E6D7D64AD5}"/>
                </a:ext>
              </a:extLst>
            </p:cNvPr>
            <p:cNvSpPr/>
            <p:nvPr/>
          </p:nvSpPr>
          <p:spPr>
            <a:xfrm>
              <a:off x="5589175" y="2354025"/>
              <a:ext cx="103675" cy="189275"/>
            </a:xfrm>
            <a:custGeom>
              <a:avLst/>
              <a:gdLst/>
              <a:ahLst/>
              <a:cxnLst/>
              <a:rect l="l" t="t" r="r" b="b"/>
              <a:pathLst>
                <a:path w="4147" h="7571" extrusionOk="0">
                  <a:moveTo>
                    <a:pt x="2057" y="0"/>
                  </a:moveTo>
                  <a:cubicBezTo>
                    <a:pt x="1993" y="0"/>
                    <a:pt x="1897" y="33"/>
                    <a:pt x="1832" y="97"/>
                  </a:cubicBezTo>
                  <a:cubicBezTo>
                    <a:pt x="1768" y="129"/>
                    <a:pt x="1736" y="225"/>
                    <a:pt x="1736" y="322"/>
                  </a:cubicBezTo>
                  <a:lnTo>
                    <a:pt x="1736" y="1337"/>
                  </a:lnTo>
                  <a:lnTo>
                    <a:pt x="1736" y="1337"/>
                  </a:lnTo>
                  <a:cubicBezTo>
                    <a:pt x="1278" y="1359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33"/>
                  </a:cubicBezTo>
                  <a:cubicBezTo>
                    <a:pt x="0" y="2926"/>
                    <a:pt x="0" y="3086"/>
                    <a:pt x="64" y="3247"/>
                  </a:cubicBezTo>
                  <a:cubicBezTo>
                    <a:pt x="97" y="3376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58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15"/>
                    <a:pt x="1415" y="4179"/>
                    <a:pt x="1672" y="4276"/>
                  </a:cubicBezTo>
                  <a:lnTo>
                    <a:pt x="2315" y="4436"/>
                  </a:lnTo>
                  <a:cubicBezTo>
                    <a:pt x="2507" y="4469"/>
                    <a:pt x="2636" y="4533"/>
                    <a:pt x="2732" y="4629"/>
                  </a:cubicBezTo>
                  <a:cubicBezTo>
                    <a:pt x="2861" y="4694"/>
                    <a:pt x="2893" y="4790"/>
                    <a:pt x="2893" y="4854"/>
                  </a:cubicBezTo>
                  <a:cubicBezTo>
                    <a:pt x="2893" y="4983"/>
                    <a:pt x="2861" y="5047"/>
                    <a:pt x="2797" y="5111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cubicBezTo>
                    <a:pt x="2122" y="5336"/>
                    <a:pt x="1993" y="5336"/>
                    <a:pt x="1897" y="5304"/>
                  </a:cubicBezTo>
                  <a:cubicBezTo>
                    <a:pt x="1768" y="5304"/>
                    <a:pt x="1607" y="5304"/>
                    <a:pt x="1479" y="5272"/>
                  </a:cubicBezTo>
                  <a:cubicBezTo>
                    <a:pt x="1350" y="5208"/>
                    <a:pt x="1254" y="5176"/>
                    <a:pt x="1190" y="5144"/>
                  </a:cubicBezTo>
                  <a:cubicBezTo>
                    <a:pt x="1093" y="5111"/>
                    <a:pt x="1029" y="5079"/>
                    <a:pt x="932" y="5015"/>
                  </a:cubicBezTo>
                  <a:cubicBezTo>
                    <a:pt x="836" y="4983"/>
                    <a:pt x="772" y="4951"/>
                    <a:pt x="739" y="4919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54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08"/>
                  </a:cubicBezTo>
                  <a:cubicBezTo>
                    <a:pt x="0" y="5304"/>
                    <a:pt x="0" y="5401"/>
                    <a:pt x="32" y="5497"/>
                  </a:cubicBezTo>
                  <a:cubicBezTo>
                    <a:pt x="64" y="5594"/>
                    <a:pt x="97" y="5658"/>
                    <a:pt x="193" y="5722"/>
                  </a:cubicBezTo>
                  <a:cubicBezTo>
                    <a:pt x="660" y="6072"/>
                    <a:pt x="1206" y="6264"/>
                    <a:pt x="1832" y="6296"/>
                  </a:cubicBezTo>
                  <a:lnTo>
                    <a:pt x="1832" y="6296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22"/>
                  </a:cubicBezTo>
                  <a:cubicBezTo>
                    <a:pt x="2041" y="7554"/>
                    <a:pt x="2098" y="7571"/>
                    <a:pt x="2154" y="7571"/>
                  </a:cubicBezTo>
                  <a:cubicBezTo>
                    <a:pt x="2210" y="7571"/>
                    <a:pt x="2266" y="7554"/>
                    <a:pt x="2315" y="7522"/>
                  </a:cubicBezTo>
                  <a:cubicBezTo>
                    <a:pt x="2443" y="7458"/>
                    <a:pt x="2475" y="7362"/>
                    <a:pt x="2475" y="7233"/>
                  </a:cubicBezTo>
                  <a:lnTo>
                    <a:pt x="2475" y="6308"/>
                  </a:lnTo>
                  <a:lnTo>
                    <a:pt x="2475" y="6308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26"/>
                  </a:cubicBezTo>
                  <a:cubicBezTo>
                    <a:pt x="4083" y="5369"/>
                    <a:pt x="4147" y="5079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29"/>
                  </a:cubicBezTo>
                  <a:cubicBezTo>
                    <a:pt x="3568" y="3633"/>
                    <a:pt x="3407" y="3536"/>
                    <a:pt x="3215" y="3472"/>
                  </a:cubicBezTo>
                  <a:cubicBezTo>
                    <a:pt x="3022" y="3408"/>
                    <a:pt x="2797" y="3311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476"/>
                    <a:pt x="1511" y="2411"/>
                  </a:cubicBezTo>
                  <a:cubicBezTo>
                    <a:pt x="1607" y="2379"/>
                    <a:pt x="1704" y="2347"/>
                    <a:pt x="1832" y="2347"/>
                  </a:cubicBezTo>
                  <a:cubicBezTo>
                    <a:pt x="1913" y="2331"/>
                    <a:pt x="1977" y="2323"/>
                    <a:pt x="2037" y="2323"/>
                  </a:cubicBezTo>
                  <a:cubicBezTo>
                    <a:pt x="2098" y="2323"/>
                    <a:pt x="2154" y="2331"/>
                    <a:pt x="2218" y="2347"/>
                  </a:cubicBezTo>
                  <a:cubicBezTo>
                    <a:pt x="2540" y="2379"/>
                    <a:pt x="2893" y="2443"/>
                    <a:pt x="3182" y="2572"/>
                  </a:cubicBezTo>
                  <a:cubicBezTo>
                    <a:pt x="3311" y="2604"/>
                    <a:pt x="3440" y="2604"/>
                    <a:pt x="3536" y="2604"/>
                  </a:cubicBezTo>
                  <a:cubicBezTo>
                    <a:pt x="3632" y="2572"/>
                    <a:pt x="3697" y="2508"/>
                    <a:pt x="3761" y="2443"/>
                  </a:cubicBezTo>
                  <a:cubicBezTo>
                    <a:pt x="3793" y="2347"/>
                    <a:pt x="3825" y="2283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1"/>
                    <a:pt x="3632" y="1736"/>
                    <a:pt x="3536" y="1672"/>
                  </a:cubicBezTo>
                  <a:cubicBezTo>
                    <a:pt x="3375" y="1608"/>
                    <a:pt x="3247" y="1543"/>
                    <a:pt x="3150" y="1511"/>
                  </a:cubicBezTo>
                  <a:cubicBezTo>
                    <a:pt x="3086" y="1479"/>
                    <a:pt x="2925" y="1447"/>
                    <a:pt x="2765" y="1415"/>
                  </a:cubicBezTo>
                  <a:cubicBezTo>
                    <a:pt x="2649" y="1392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22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3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" name="Google Shape;3862;p64">
              <a:extLst>
                <a:ext uri="{FF2B5EF4-FFF2-40B4-BE49-F238E27FC236}">
                  <a16:creationId xmlns:a16="http://schemas.microsoft.com/office/drawing/2014/main" id="{17DA4CCC-CCF7-490C-97F1-2112C808FA29}"/>
                </a:ext>
              </a:extLst>
            </p:cNvPr>
            <p:cNvSpPr/>
            <p:nvPr/>
          </p:nvSpPr>
          <p:spPr>
            <a:xfrm>
              <a:off x="5470225" y="20542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1"/>
                  </a:moveTo>
                  <a:cubicBezTo>
                    <a:pt x="3055" y="1"/>
                    <a:pt x="1" y="3054"/>
                    <a:pt x="1" y="6815"/>
                  </a:cubicBezTo>
                  <a:cubicBezTo>
                    <a:pt x="1" y="10608"/>
                    <a:pt x="3055" y="13662"/>
                    <a:pt x="6815" y="13662"/>
                  </a:cubicBezTo>
                  <a:cubicBezTo>
                    <a:pt x="10608" y="13662"/>
                    <a:pt x="13662" y="10608"/>
                    <a:pt x="13662" y="6815"/>
                  </a:cubicBezTo>
                  <a:cubicBezTo>
                    <a:pt x="13662" y="3054"/>
                    <a:pt x="10608" y="1"/>
                    <a:pt x="68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" name="Google Shape;3863;p64">
              <a:extLst>
                <a:ext uri="{FF2B5EF4-FFF2-40B4-BE49-F238E27FC236}">
                  <a16:creationId xmlns:a16="http://schemas.microsoft.com/office/drawing/2014/main" id="{A2F5902A-0D31-4B8D-82D5-FEE60FD75260}"/>
                </a:ext>
              </a:extLst>
            </p:cNvPr>
            <p:cNvSpPr/>
            <p:nvPr/>
          </p:nvSpPr>
          <p:spPr>
            <a:xfrm>
              <a:off x="5464600" y="2049450"/>
              <a:ext cx="352025" cy="351200"/>
            </a:xfrm>
            <a:custGeom>
              <a:avLst/>
              <a:gdLst/>
              <a:ahLst/>
              <a:cxnLst/>
              <a:rect l="l" t="t" r="r" b="b"/>
              <a:pathLst>
                <a:path w="14081" h="14048" extrusionOk="0">
                  <a:moveTo>
                    <a:pt x="7040" y="419"/>
                  </a:moveTo>
                  <a:cubicBezTo>
                    <a:pt x="8873" y="419"/>
                    <a:pt x="10544" y="1158"/>
                    <a:pt x="11733" y="2347"/>
                  </a:cubicBezTo>
                  <a:cubicBezTo>
                    <a:pt x="12923" y="3537"/>
                    <a:pt x="13662" y="5208"/>
                    <a:pt x="13662" y="7008"/>
                  </a:cubicBezTo>
                  <a:cubicBezTo>
                    <a:pt x="13662" y="8840"/>
                    <a:pt x="12923" y="10512"/>
                    <a:pt x="11733" y="11701"/>
                  </a:cubicBezTo>
                  <a:cubicBezTo>
                    <a:pt x="10544" y="12891"/>
                    <a:pt x="8873" y="13630"/>
                    <a:pt x="7040" y="13630"/>
                  </a:cubicBezTo>
                  <a:cubicBezTo>
                    <a:pt x="5240" y="13630"/>
                    <a:pt x="3569" y="12891"/>
                    <a:pt x="2379" y="11701"/>
                  </a:cubicBezTo>
                  <a:cubicBezTo>
                    <a:pt x="1190" y="10512"/>
                    <a:pt x="451" y="8840"/>
                    <a:pt x="451" y="7008"/>
                  </a:cubicBezTo>
                  <a:cubicBezTo>
                    <a:pt x="451" y="5208"/>
                    <a:pt x="1190" y="3537"/>
                    <a:pt x="2379" y="2347"/>
                  </a:cubicBezTo>
                  <a:cubicBezTo>
                    <a:pt x="3569" y="1158"/>
                    <a:pt x="5240" y="419"/>
                    <a:pt x="7040" y="419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08"/>
                  </a:cubicBezTo>
                  <a:cubicBezTo>
                    <a:pt x="1" y="10898"/>
                    <a:pt x="3183" y="14048"/>
                    <a:pt x="7040" y="14048"/>
                  </a:cubicBezTo>
                  <a:cubicBezTo>
                    <a:pt x="10930" y="14048"/>
                    <a:pt x="14080" y="10898"/>
                    <a:pt x="14080" y="7008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" name="Google Shape;3864;p64">
              <a:extLst>
                <a:ext uri="{FF2B5EF4-FFF2-40B4-BE49-F238E27FC236}">
                  <a16:creationId xmlns:a16="http://schemas.microsoft.com/office/drawing/2014/main" id="{322BC4F6-6978-4702-AEF1-1F2F9E7748AF}"/>
                </a:ext>
              </a:extLst>
            </p:cNvPr>
            <p:cNvSpPr/>
            <p:nvPr/>
          </p:nvSpPr>
          <p:spPr>
            <a:xfrm>
              <a:off x="5514425" y="2098475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7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7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" name="Google Shape;3865;p64">
              <a:extLst>
                <a:ext uri="{FF2B5EF4-FFF2-40B4-BE49-F238E27FC236}">
                  <a16:creationId xmlns:a16="http://schemas.microsoft.com/office/drawing/2014/main" id="{BB537D35-6CCD-4A5B-8FC4-B59E478A346C}"/>
                </a:ext>
              </a:extLst>
            </p:cNvPr>
            <p:cNvSpPr/>
            <p:nvPr/>
          </p:nvSpPr>
          <p:spPr>
            <a:xfrm>
              <a:off x="5508800" y="2092850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65"/>
                  </a:cubicBezTo>
                  <a:cubicBezTo>
                    <a:pt x="9612" y="2733"/>
                    <a:pt x="10158" y="3954"/>
                    <a:pt x="10158" y="5272"/>
                  </a:cubicBezTo>
                  <a:cubicBezTo>
                    <a:pt x="10158" y="6622"/>
                    <a:pt x="9612" y="7844"/>
                    <a:pt x="8712" y="8712"/>
                  </a:cubicBezTo>
                  <a:cubicBezTo>
                    <a:pt x="7844" y="9612"/>
                    <a:pt x="6622" y="10158"/>
                    <a:pt x="5272" y="10158"/>
                  </a:cubicBezTo>
                  <a:cubicBezTo>
                    <a:pt x="3954" y="10158"/>
                    <a:pt x="2733" y="9612"/>
                    <a:pt x="1865" y="8712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54"/>
                    <a:pt x="965" y="2733"/>
                    <a:pt x="1865" y="1865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79"/>
                    <a:pt x="1" y="5272"/>
                  </a:cubicBezTo>
                  <a:cubicBezTo>
                    <a:pt x="1" y="8197"/>
                    <a:pt x="2379" y="10576"/>
                    <a:pt x="5272" y="10576"/>
                  </a:cubicBezTo>
                  <a:cubicBezTo>
                    <a:pt x="8198" y="10576"/>
                    <a:pt x="10576" y="8197"/>
                    <a:pt x="10576" y="5272"/>
                  </a:cubicBezTo>
                  <a:cubicBezTo>
                    <a:pt x="10576" y="2379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" name="Google Shape;3866;p64">
              <a:extLst>
                <a:ext uri="{FF2B5EF4-FFF2-40B4-BE49-F238E27FC236}">
                  <a16:creationId xmlns:a16="http://schemas.microsoft.com/office/drawing/2014/main" id="{3D6F42F1-7B02-4A0F-9F13-4C9D660BD9A6}"/>
                </a:ext>
              </a:extLst>
            </p:cNvPr>
            <p:cNvSpPr/>
            <p:nvPr/>
          </p:nvSpPr>
          <p:spPr>
            <a:xfrm>
              <a:off x="5589175" y="21274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1"/>
                  </a:moveTo>
                  <a:cubicBezTo>
                    <a:pt x="1993" y="1"/>
                    <a:pt x="1897" y="33"/>
                    <a:pt x="1832" y="97"/>
                  </a:cubicBezTo>
                  <a:cubicBezTo>
                    <a:pt x="1768" y="161"/>
                    <a:pt x="1736" y="226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7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65"/>
                  </a:cubicBezTo>
                  <a:cubicBezTo>
                    <a:pt x="0" y="2958"/>
                    <a:pt x="0" y="3119"/>
                    <a:pt x="64" y="3247"/>
                  </a:cubicBezTo>
                  <a:cubicBezTo>
                    <a:pt x="97" y="3408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90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47"/>
                    <a:pt x="1415" y="4212"/>
                    <a:pt x="1672" y="4276"/>
                  </a:cubicBezTo>
                  <a:lnTo>
                    <a:pt x="2315" y="4437"/>
                  </a:lnTo>
                  <a:cubicBezTo>
                    <a:pt x="2507" y="4501"/>
                    <a:pt x="2636" y="4565"/>
                    <a:pt x="2732" y="4630"/>
                  </a:cubicBezTo>
                  <a:cubicBezTo>
                    <a:pt x="2861" y="4726"/>
                    <a:pt x="2893" y="4790"/>
                    <a:pt x="2893" y="4887"/>
                  </a:cubicBezTo>
                  <a:cubicBezTo>
                    <a:pt x="2893" y="4983"/>
                    <a:pt x="2861" y="5080"/>
                    <a:pt x="2797" y="5144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5"/>
                    <a:pt x="2347" y="5337"/>
                    <a:pt x="2218" y="5337"/>
                  </a:cubicBezTo>
                  <a:lnTo>
                    <a:pt x="1897" y="5337"/>
                  </a:lnTo>
                  <a:cubicBezTo>
                    <a:pt x="1768" y="5337"/>
                    <a:pt x="1607" y="5305"/>
                    <a:pt x="1479" y="5272"/>
                  </a:cubicBezTo>
                  <a:cubicBezTo>
                    <a:pt x="1350" y="5240"/>
                    <a:pt x="1254" y="5208"/>
                    <a:pt x="1190" y="5176"/>
                  </a:cubicBezTo>
                  <a:cubicBezTo>
                    <a:pt x="1093" y="5144"/>
                    <a:pt x="1029" y="5080"/>
                    <a:pt x="932" y="5047"/>
                  </a:cubicBezTo>
                  <a:cubicBezTo>
                    <a:pt x="836" y="4983"/>
                    <a:pt x="772" y="4951"/>
                    <a:pt x="739" y="4951"/>
                  </a:cubicBezTo>
                  <a:cubicBezTo>
                    <a:pt x="611" y="4887"/>
                    <a:pt x="514" y="4855"/>
                    <a:pt x="418" y="4855"/>
                  </a:cubicBezTo>
                  <a:cubicBezTo>
                    <a:pt x="322" y="4887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40"/>
                  </a:cubicBezTo>
                  <a:cubicBezTo>
                    <a:pt x="0" y="5305"/>
                    <a:pt x="0" y="5401"/>
                    <a:pt x="32" y="5497"/>
                  </a:cubicBezTo>
                  <a:cubicBezTo>
                    <a:pt x="64" y="5594"/>
                    <a:pt x="97" y="5690"/>
                    <a:pt x="193" y="5755"/>
                  </a:cubicBezTo>
                  <a:cubicBezTo>
                    <a:pt x="660" y="6076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55"/>
                  </a:cubicBezTo>
                  <a:cubicBezTo>
                    <a:pt x="2041" y="7571"/>
                    <a:pt x="2098" y="7579"/>
                    <a:pt x="2154" y="7579"/>
                  </a:cubicBezTo>
                  <a:cubicBezTo>
                    <a:pt x="2210" y="7579"/>
                    <a:pt x="2266" y="7571"/>
                    <a:pt x="2315" y="7555"/>
                  </a:cubicBezTo>
                  <a:cubicBezTo>
                    <a:pt x="2443" y="7490"/>
                    <a:pt x="2475" y="7394"/>
                    <a:pt x="2475" y="7233"/>
                  </a:cubicBezTo>
                  <a:lnTo>
                    <a:pt x="2475" y="6316"/>
                  </a:lnTo>
                  <a:lnTo>
                    <a:pt x="2475" y="6316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58"/>
                  </a:cubicBezTo>
                  <a:cubicBezTo>
                    <a:pt x="4083" y="5401"/>
                    <a:pt x="4147" y="5080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7"/>
                    <a:pt x="3857" y="3858"/>
                    <a:pt x="3697" y="3762"/>
                  </a:cubicBezTo>
                  <a:cubicBezTo>
                    <a:pt x="3568" y="3633"/>
                    <a:pt x="3407" y="3537"/>
                    <a:pt x="3215" y="3472"/>
                  </a:cubicBezTo>
                  <a:cubicBezTo>
                    <a:pt x="3022" y="3408"/>
                    <a:pt x="2797" y="3344"/>
                    <a:pt x="2540" y="3247"/>
                  </a:cubicBezTo>
                  <a:lnTo>
                    <a:pt x="1897" y="3087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2"/>
                    <a:pt x="1350" y="2797"/>
                    <a:pt x="1350" y="2669"/>
                  </a:cubicBezTo>
                  <a:cubicBezTo>
                    <a:pt x="1350" y="2572"/>
                    <a:pt x="1382" y="2508"/>
                    <a:pt x="1511" y="2444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76"/>
                    <a:pt x="3182" y="2572"/>
                  </a:cubicBezTo>
                  <a:cubicBezTo>
                    <a:pt x="3273" y="2595"/>
                    <a:pt x="3364" y="2618"/>
                    <a:pt x="3444" y="2618"/>
                  </a:cubicBezTo>
                  <a:cubicBezTo>
                    <a:pt x="3477" y="2618"/>
                    <a:pt x="3508" y="2614"/>
                    <a:pt x="3536" y="2604"/>
                  </a:cubicBezTo>
                  <a:cubicBezTo>
                    <a:pt x="3632" y="2572"/>
                    <a:pt x="3697" y="2540"/>
                    <a:pt x="3761" y="2444"/>
                  </a:cubicBezTo>
                  <a:cubicBezTo>
                    <a:pt x="3793" y="2379"/>
                    <a:pt x="3825" y="2283"/>
                    <a:pt x="3857" y="2187"/>
                  </a:cubicBezTo>
                  <a:cubicBezTo>
                    <a:pt x="3857" y="2090"/>
                    <a:pt x="3825" y="1994"/>
                    <a:pt x="3761" y="1897"/>
                  </a:cubicBezTo>
                  <a:cubicBezTo>
                    <a:pt x="3729" y="1801"/>
                    <a:pt x="3632" y="1737"/>
                    <a:pt x="3536" y="1672"/>
                  </a:cubicBezTo>
                  <a:cubicBezTo>
                    <a:pt x="3375" y="1608"/>
                    <a:pt x="3247" y="1576"/>
                    <a:pt x="3150" y="1544"/>
                  </a:cubicBezTo>
                  <a:cubicBezTo>
                    <a:pt x="3086" y="1512"/>
                    <a:pt x="2925" y="1447"/>
                    <a:pt x="2765" y="1415"/>
                  </a:cubicBezTo>
                  <a:cubicBezTo>
                    <a:pt x="2649" y="1392"/>
                    <a:pt x="2516" y="1369"/>
                    <a:pt x="2379" y="1358"/>
                  </a:cubicBezTo>
                  <a:lnTo>
                    <a:pt x="2379" y="1358"/>
                  </a:lnTo>
                  <a:lnTo>
                    <a:pt x="2379" y="354"/>
                  </a:lnTo>
                  <a:cubicBezTo>
                    <a:pt x="2379" y="226"/>
                    <a:pt x="2347" y="161"/>
                    <a:pt x="2282" y="97"/>
                  </a:cubicBezTo>
                  <a:cubicBezTo>
                    <a:pt x="2218" y="33"/>
                    <a:pt x="2154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" name="Google Shape;3867;p64">
              <a:extLst>
                <a:ext uri="{FF2B5EF4-FFF2-40B4-BE49-F238E27FC236}">
                  <a16:creationId xmlns:a16="http://schemas.microsoft.com/office/drawing/2014/main" id="{F615B771-B6B0-4791-851C-20F0DB16813C}"/>
                </a:ext>
              </a:extLst>
            </p:cNvPr>
            <p:cNvSpPr/>
            <p:nvPr/>
          </p:nvSpPr>
          <p:spPr>
            <a:xfrm>
              <a:off x="5070850" y="2818525"/>
              <a:ext cx="197700" cy="144500"/>
            </a:xfrm>
            <a:custGeom>
              <a:avLst/>
              <a:gdLst/>
              <a:ahLst/>
              <a:cxnLst/>
              <a:rect l="l" t="t" r="r" b="b"/>
              <a:pathLst>
                <a:path w="7908" h="5780" extrusionOk="0">
                  <a:moveTo>
                    <a:pt x="7467" y="0"/>
                  </a:moveTo>
                  <a:cubicBezTo>
                    <a:pt x="5221" y="0"/>
                    <a:pt x="0" y="3825"/>
                    <a:pt x="0" y="3825"/>
                  </a:cubicBezTo>
                  <a:cubicBezTo>
                    <a:pt x="0" y="3825"/>
                    <a:pt x="579" y="4597"/>
                    <a:pt x="1286" y="5143"/>
                  </a:cubicBezTo>
                  <a:cubicBezTo>
                    <a:pt x="1752" y="5468"/>
                    <a:pt x="2475" y="5780"/>
                    <a:pt x="3187" y="5780"/>
                  </a:cubicBezTo>
                  <a:cubicBezTo>
                    <a:pt x="3603" y="5780"/>
                    <a:pt x="4016" y="5673"/>
                    <a:pt x="4372" y="5400"/>
                  </a:cubicBezTo>
                  <a:cubicBezTo>
                    <a:pt x="5336" y="4693"/>
                    <a:pt x="5818" y="3054"/>
                    <a:pt x="5818" y="3054"/>
                  </a:cubicBezTo>
                  <a:cubicBezTo>
                    <a:pt x="5818" y="3054"/>
                    <a:pt x="6911" y="3054"/>
                    <a:pt x="7200" y="3022"/>
                  </a:cubicBezTo>
                  <a:cubicBezTo>
                    <a:pt x="7490" y="3022"/>
                    <a:pt x="7908" y="64"/>
                    <a:pt x="7908" y="64"/>
                  </a:cubicBezTo>
                  <a:cubicBezTo>
                    <a:pt x="7779" y="21"/>
                    <a:pt x="7630" y="0"/>
                    <a:pt x="7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" name="Google Shape;3868;p64">
              <a:extLst>
                <a:ext uri="{FF2B5EF4-FFF2-40B4-BE49-F238E27FC236}">
                  <a16:creationId xmlns:a16="http://schemas.microsoft.com/office/drawing/2014/main" id="{A35C7ECB-14D2-4D13-A9D6-023DDA9B95E1}"/>
                </a:ext>
              </a:extLst>
            </p:cNvPr>
            <p:cNvSpPr/>
            <p:nvPr/>
          </p:nvSpPr>
          <p:spPr>
            <a:xfrm>
              <a:off x="5063600" y="2813700"/>
              <a:ext cx="210575" cy="154300"/>
            </a:xfrm>
            <a:custGeom>
              <a:avLst/>
              <a:gdLst/>
              <a:ahLst/>
              <a:cxnLst/>
              <a:rect l="l" t="t" r="r" b="b"/>
              <a:pathLst>
                <a:path w="8423" h="6172" extrusionOk="0">
                  <a:moveTo>
                    <a:pt x="7748" y="418"/>
                  </a:moveTo>
                  <a:cubicBezTo>
                    <a:pt x="7828" y="418"/>
                    <a:pt x="7901" y="426"/>
                    <a:pt x="7965" y="438"/>
                  </a:cubicBezTo>
                  <a:lnTo>
                    <a:pt x="7965" y="438"/>
                  </a:lnTo>
                  <a:cubicBezTo>
                    <a:pt x="7950" y="513"/>
                    <a:pt x="7931" y="604"/>
                    <a:pt x="7908" y="707"/>
                  </a:cubicBezTo>
                  <a:cubicBezTo>
                    <a:pt x="7844" y="1125"/>
                    <a:pt x="7748" y="1736"/>
                    <a:pt x="7619" y="2250"/>
                  </a:cubicBezTo>
                  <a:cubicBezTo>
                    <a:pt x="7587" y="2507"/>
                    <a:pt x="7523" y="2732"/>
                    <a:pt x="7458" y="2893"/>
                  </a:cubicBezTo>
                  <a:cubicBezTo>
                    <a:pt x="7435" y="2940"/>
                    <a:pt x="7428" y="2988"/>
                    <a:pt x="7414" y="3022"/>
                  </a:cubicBezTo>
                  <a:lnTo>
                    <a:pt x="7414" y="3022"/>
                  </a:lnTo>
                  <a:cubicBezTo>
                    <a:pt x="7042" y="3026"/>
                    <a:pt x="6076" y="3054"/>
                    <a:pt x="6076" y="3054"/>
                  </a:cubicBezTo>
                  <a:lnTo>
                    <a:pt x="5947" y="3054"/>
                  </a:lnTo>
                  <a:lnTo>
                    <a:pt x="5883" y="3215"/>
                  </a:lnTo>
                  <a:lnTo>
                    <a:pt x="5883" y="3279"/>
                  </a:lnTo>
                  <a:cubicBezTo>
                    <a:pt x="5787" y="3568"/>
                    <a:pt x="5305" y="4854"/>
                    <a:pt x="4533" y="5433"/>
                  </a:cubicBezTo>
                  <a:cubicBezTo>
                    <a:pt x="4244" y="5658"/>
                    <a:pt x="3858" y="5754"/>
                    <a:pt x="3472" y="5754"/>
                  </a:cubicBezTo>
                  <a:cubicBezTo>
                    <a:pt x="2829" y="5754"/>
                    <a:pt x="2122" y="5465"/>
                    <a:pt x="1704" y="5143"/>
                  </a:cubicBezTo>
                  <a:cubicBezTo>
                    <a:pt x="1383" y="4886"/>
                    <a:pt x="1062" y="4565"/>
                    <a:pt x="836" y="4307"/>
                  </a:cubicBezTo>
                  <a:cubicBezTo>
                    <a:pt x="727" y="4226"/>
                    <a:pt x="665" y="4121"/>
                    <a:pt x="609" y="4051"/>
                  </a:cubicBezTo>
                  <a:lnTo>
                    <a:pt x="609" y="4051"/>
                  </a:lnTo>
                  <a:cubicBezTo>
                    <a:pt x="620" y="4041"/>
                    <a:pt x="632" y="4030"/>
                    <a:pt x="644" y="4018"/>
                  </a:cubicBezTo>
                  <a:cubicBezTo>
                    <a:pt x="1158" y="3665"/>
                    <a:pt x="2476" y="2765"/>
                    <a:pt x="3890" y="1929"/>
                  </a:cubicBezTo>
                  <a:cubicBezTo>
                    <a:pt x="4597" y="1543"/>
                    <a:pt x="5337" y="1157"/>
                    <a:pt x="6012" y="868"/>
                  </a:cubicBezTo>
                  <a:cubicBezTo>
                    <a:pt x="6687" y="579"/>
                    <a:pt x="7298" y="418"/>
                    <a:pt x="7748" y="418"/>
                  </a:cubicBezTo>
                  <a:close/>
                  <a:moveTo>
                    <a:pt x="7748" y="0"/>
                  </a:moveTo>
                  <a:cubicBezTo>
                    <a:pt x="7137" y="0"/>
                    <a:pt x="6365" y="257"/>
                    <a:pt x="5530" y="611"/>
                  </a:cubicBezTo>
                  <a:cubicBezTo>
                    <a:pt x="3087" y="1704"/>
                    <a:pt x="194" y="3857"/>
                    <a:pt x="161" y="3857"/>
                  </a:cubicBezTo>
                  <a:lnTo>
                    <a:pt x="1" y="3986"/>
                  </a:lnTo>
                  <a:lnTo>
                    <a:pt x="129" y="4147"/>
                  </a:lnTo>
                  <a:cubicBezTo>
                    <a:pt x="129" y="4147"/>
                    <a:pt x="708" y="4918"/>
                    <a:pt x="1447" y="5497"/>
                  </a:cubicBezTo>
                  <a:cubicBezTo>
                    <a:pt x="1962" y="5850"/>
                    <a:pt x="2701" y="6172"/>
                    <a:pt x="3472" y="6172"/>
                  </a:cubicBezTo>
                  <a:cubicBezTo>
                    <a:pt x="3954" y="6172"/>
                    <a:pt x="4405" y="6075"/>
                    <a:pt x="4790" y="5786"/>
                  </a:cubicBezTo>
                  <a:cubicBezTo>
                    <a:pt x="5337" y="5368"/>
                    <a:pt x="5690" y="4758"/>
                    <a:pt x="5947" y="4243"/>
                  </a:cubicBezTo>
                  <a:cubicBezTo>
                    <a:pt x="6089" y="3920"/>
                    <a:pt x="6192" y="3635"/>
                    <a:pt x="6249" y="3468"/>
                  </a:cubicBezTo>
                  <a:lnTo>
                    <a:pt x="6249" y="3468"/>
                  </a:lnTo>
                  <a:cubicBezTo>
                    <a:pt x="6560" y="3459"/>
                    <a:pt x="7290" y="3440"/>
                    <a:pt x="7490" y="3440"/>
                  </a:cubicBezTo>
                  <a:cubicBezTo>
                    <a:pt x="7619" y="3440"/>
                    <a:pt x="7683" y="3375"/>
                    <a:pt x="7715" y="3343"/>
                  </a:cubicBezTo>
                  <a:cubicBezTo>
                    <a:pt x="7780" y="3247"/>
                    <a:pt x="7812" y="3150"/>
                    <a:pt x="7844" y="3054"/>
                  </a:cubicBezTo>
                  <a:cubicBezTo>
                    <a:pt x="8005" y="2668"/>
                    <a:pt x="8133" y="1993"/>
                    <a:pt x="8230" y="1382"/>
                  </a:cubicBezTo>
                  <a:cubicBezTo>
                    <a:pt x="8326" y="804"/>
                    <a:pt x="8423" y="289"/>
                    <a:pt x="8423" y="289"/>
                  </a:cubicBezTo>
                  <a:lnTo>
                    <a:pt x="8423" y="129"/>
                  </a:lnTo>
                  <a:lnTo>
                    <a:pt x="8262" y="64"/>
                  </a:lnTo>
                  <a:cubicBezTo>
                    <a:pt x="8101" y="0"/>
                    <a:pt x="7940" y="0"/>
                    <a:pt x="7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" name="Google Shape;3869;p64">
              <a:extLst>
                <a:ext uri="{FF2B5EF4-FFF2-40B4-BE49-F238E27FC236}">
                  <a16:creationId xmlns:a16="http://schemas.microsoft.com/office/drawing/2014/main" id="{A74796D6-5133-43CA-880C-AC915F742C2F}"/>
                </a:ext>
              </a:extLst>
            </p:cNvPr>
            <p:cNvSpPr/>
            <p:nvPr/>
          </p:nvSpPr>
          <p:spPr>
            <a:xfrm>
              <a:off x="5134325" y="3466225"/>
              <a:ext cx="366475" cy="166375"/>
            </a:xfrm>
            <a:custGeom>
              <a:avLst/>
              <a:gdLst/>
              <a:ahLst/>
              <a:cxnLst/>
              <a:rect l="l" t="t" r="r" b="b"/>
              <a:pathLst>
                <a:path w="14659" h="6655" extrusionOk="0">
                  <a:moveTo>
                    <a:pt x="0" y="0"/>
                  </a:moveTo>
                  <a:lnTo>
                    <a:pt x="193" y="5465"/>
                  </a:lnTo>
                  <a:cubicBezTo>
                    <a:pt x="193" y="5465"/>
                    <a:pt x="7991" y="6655"/>
                    <a:pt x="8719" y="6655"/>
                  </a:cubicBezTo>
                  <a:cubicBezTo>
                    <a:pt x="8728" y="6655"/>
                    <a:pt x="8737" y="6655"/>
                    <a:pt x="8744" y="6654"/>
                  </a:cubicBezTo>
                  <a:cubicBezTo>
                    <a:pt x="9322" y="6654"/>
                    <a:pt x="11669" y="5690"/>
                    <a:pt x="12376" y="5529"/>
                  </a:cubicBezTo>
                  <a:cubicBezTo>
                    <a:pt x="13083" y="5369"/>
                    <a:pt x="14658" y="4083"/>
                    <a:pt x="14658" y="4083"/>
                  </a:cubicBezTo>
                  <a:lnTo>
                    <a:pt x="14658" y="4083"/>
                  </a:lnTo>
                  <a:lnTo>
                    <a:pt x="7715" y="4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" name="Google Shape;3870;p64">
              <a:extLst>
                <a:ext uri="{FF2B5EF4-FFF2-40B4-BE49-F238E27FC236}">
                  <a16:creationId xmlns:a16="http://schemas.microsoft.com/office/drawing/2014/main" id="{28655E4D-DF81-4D64-AFE0-4666D3247BCA}"/>
                </a:ext>
              </a:extLst>
            </p:cNvPr>
            <p:cNvSpPr/>
            <p:nvPr/>
          </p:nvSpPr>
          <p:spPr>
            <a:xfrm>
              <a:off x="5128700" y="3457375"/>
              <a:ext cx="387375" cy="180850"/>
            </a:xfrm>
            <a:custGeom>
              <a:avLst/>
              <a:gdLst/>
              <a:ahLst/>
              <a:cxnLst/>
              <a:rect l="l" t="t" r="r" b="b"/>
              <a:pathLst>
                <a:path w="15495" h="7234" extrusionOk="0">
                  <a:moveTo>
                    <a:pt x="450" y="708"/>
                  </a:moveTo>
                  <a:lnTo>
                    <a:pt x="7908" y="4726"/>
                  </a:lnTo>
                  <a:lnTo>
                    <a:pt x="14229" y="4668"/>
                  </a:lnTo>
                  <a:lnTo>
                    <a:pt x="14229" y="4668"/>
                  </a:lnTo>
                  <a:cubicBezTo>
                    <a:pt x="14015" y="4823"/>
                    <a:pt x="13766" y="5000"/>
                    <a:pt x="13501" y="5176"/>
                  </a:cubicBezTo>
                  <a:cubicBezTo>
                    <a:pt x="13147" y="5433"/>
                    <a:pt x="12762" y="5626"/>
                    <a:pt x="12569" y="5690"/>
                  </a:cubicBezTo>
                  <a:cubicBezTo>
                    <a:pt x="12183" y="5755"/>
                    <a:pt x="11412" y="6044"/>
                    <a:pt x="10672" y="6301"/>
                  </a:cubicBezTo>
                  <a:cubicBezTo>
                    <a:pt x="10287" y="6430"/>
                    <a:pt x="9933" y="6558"/>
                    <a:pt x="9612" y="6655"/>
                  </a:cubicBezTo>
                  <a:cubicBezTo>
                    <a:pt x="9322" y="6751"/>
                    <a:pt x="9065" y="6816"/>
                    <a:pt x="8969" y="6816"/>
                  </a:cubicBezTo>
                  <a:cubicBezTo>
                    <a:pt x="8937" y="6816"/>
                    <a:pt x="8744" y="6783"/>
                    <a:pt x="8454" y="6751"/>
                  </a:cubicBezTo>
                  <a:cubicBezTo>
                    <a:pt x="7490" y="6655"/>
                    <a:pt x="5497" y="6333"/>
                    <a:pt x="3729" y="6076"/>
                  </a:cubicBezTo>
                  <a:cubicBezTo>
                    <a:pt x="2829" y="5948"/>
                    <a:pt x="2026" y="5851"/>
                    <a:pt x="1415" y="5755"/>
                  </a:cubicBezTo>
                  <a:cubicBezTo>
                    <a:pt x="1055" y="5695"/>
                    <a:pt x="770" y="5647"/>
                    <a:pt x="606" y="5620"/>
                  </a:cubicBezTo>
                  <a:lnTo>
                    <a:pt x="606" y="5620"/>
                  </a:lnTo>
                  <a:lnTo>
                    <a:pt x="450" y="708"/>
                  </a:lnTo>
                  <a:close/>
                  <a:moveTo>
                    <a:pt x="0" y="1"/>
                  </a:moveTo>
                  <a:lnTo>
                    <a:pt x="193" y="5980"/>
                  </a:lnTo>
                  <a:lnTo>
                    <a:pt x="386" y="6012"/>
                  </a:lnTo>
                  <a:cubicBezTo>
                    <a:pt x="386" y="6012"/>
                    <a:pt x="2347" y="6333"/>
                    <a:pt x="4436" y="6623"/>
                  </a:cubicBezTo>
                  <a:cubicBezTo>
                    <a:pt x="5465" y="6783"/>
                    <a:pt x="6494" y="6912"/>
                    <a:pt x="7329" y="7041"/>
                  </a:cubicBezTo>
                  <a:cubicBezTo>
                    <a:pt x="7747" y="7105"/>
                    <a:pt x="8133" y="7137"/>
                    <a:pt x="8390" y="7169"/>
                  </a:cubicBezTo>
                  <a:cubicBezTo>
                    <a:pt x="8679" y="7201"/>
                    <a:pt x="8872" y="7233"/>
                    <a:pt x="8969" y="7233"/>
                  </a:cubicBezTo>
                  <a:lnTo>
                    <a:pt x="9001" y="7233"/>
                  </a:lnTo>
                  <a:cubicBezTo>
                    <a:pt x="9162" y="7233"/>
                    <a:pt x="9419" y="7169"/>
                    <a:pt x="9740" y="7073"/>
                  </a:cubicBezTo>
                  <a:cubicBezTo>
                    <a:pt x="10222" y="6912"/>
                    <a:pt x="10833" y="6687"/>
                    <a:pt x="11380" y="6494"/>
                  </a:cubicBezTo>
                  <a:cubicBezTo>
                    <a:pt x="11926" y="6301"/>
                    <a:pt x="12408" y="6140"/>
                    <a:pt x="12633" y="6108"/>
                  </a:cubicBezTo>
                  <a:cubicBezTo>
                    <a:pt x="12858" y="6044"/>
                    <a:pt x="13115" y="5915"/>
                    <a:pt x="13340" y="5787"/>
                  </a:cubicBezTo>
                  <a:cubicBezTo>
                    <a:pt x="14112" y="5337"/>
                    <a:pt x="15012" y="4598"/>
                    <a:pt x="15012" y="4598"/>
                  </a:cubicBezTo>
                  <a:lnTo>
                    <a:pt x="15494" y="4212"/>
                  </a:lnTo>
                  <a:lnTo>
                    <a:pt x="8004" y="43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" name="Google Shape;3871;p64">
              <a:extLst>
                <a:ext uri="{FF2B5EF4-FFF2-40B4-BE49-F238E27FC236}">
                  <a16:creationId xmlns:a16="http://schemas.microsoft.com/office/drawing/2014/main" id="{DCBC12A0-82B6-4D41-A5B0-668772479BFF}"/>
                </a:ext>
              </a:extLst>
            </p:cNvPr>
            <p:cNvSpPr/>
            <p:nvPr/>
          </p:nvSpPr>
          <p:spPr>
            <a:xfrm>
              <a:off x="5301475" y="3568275"/>
              <a:ext cx="199325" cy="64325"/>
            </a:xfrm>
            <a:custGeom>
              <a:avLst/>
              <a:gdLst/>
              <a:ahLst/>
              <a:cxnLst/>
              <a:rect l="l" t="t" r="r" b="b"/>
              <a:pathLst>
                <a:path w="7973" h="2573" extrusionOk="0">
                  <a:moveTo>
                    <a:pt x="7972" y="1"/>
                  </a:moveTo>
                  <a:lnTo>
                    <a:pt x="1029" y="97"/>
                  </a:lnTo>
                  <a:cubicBezTo>
                    <a:pt x="1029" y="97"/>
                    <a:pt x="0" y="451"/>
                    <a:pt x="97" y="1512"/>
                  </a:cubicBezTo>
                  <a:cubicBezTo>
                    <a:pt x="129" y="1865"/>
                    <a:pt x="386" y="2187"/>
                    <a:pt x="708" y="2412"/>
                  </a:cubicBezTo>
                  <a:cubicBezTo>
                    <a:pt x="1415" y="2508"/>
                    <a:pt x="1929" y="2572"/>
                    <a:pt x="2058" y="2572"/>
                  </a:cubicBezTo>
                  <a:cubicBezTo>
                    <a:pt x="2636" y="2572"/>
                    <a:pt x="4983" y="1608"/>
                    <a:pt x="5690" y="1447"/>
                  </a:cubicBezTo>
                  <a:cubicBezTo>
                    <a:pt x="6397" y="1287"/>
                    <a:pt x="7972" y="1"/>
                    <a:pt x="7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Google Shape;3872;p64">
              <a:extLst>
                <a:ext uri="{FF2B5EF4-FFF2-40B4-BE49-F238E27FC236}">
                  <a16:creationId xmlns:a16="http://schemas.microsoft.com/office/drawing/2014/main" id="{B91AF4C3-DB22-4FE2-BCFE-04676CB1EE67}"/>
                </a:ext>
              </a:extLst>
            </p:cNvPr>
            <p:cNvSpPr/>
            <p:nvPr/>
          </p:nvSpPr>
          <p:spPr>
            <a:xfrm>
              <a:off x="5298250" y="3562650"/>
              <a:ext cx="217825" cy="75575"/>
            </a:xfrm>
            <a:custGeom>
              <a:avLst/>
              <a:gdLst/>
              <a:ahLst/>
              <a:cxnLst/>
              <a:rect l="l" t="t" r="r" b="b"/>
              <a:pathLst>
                <a:path w="8713" h="3023" extrusionOk="0">
                  <a:moveTo>
                    <a:pt x="7446" y="457"/>
                  </a:moveTo>
                  <a:cubicBezTo>
                    <a:pt x="7233" y="612"/>
                    <a:pt x="6984" y="789"/>
                    <a:pt x="6719" y="965"/>
                  </a:cubicBezTo>
                  <a:cubicBezTo>
                    <a:pt x="6365" y="1222"/>
                    <a:pt x="5980" y="1415"/>
                    <a:pt x="5787" y="1479"/>
                  </a:cubicBezTo>
                  <a:cubicBezTo>
                    <a:pt x="5401" y="1544"/>
                    <a:pt x="4630" y="1833"/>
                    <a:pt x="3890" y="2090"/>
                  </a:cubicBezTo>
                  <a:cubicBezTo>
                    <a:pt x="3505" y="2219"/>
                    <a:pt x="3151" y="2347"/>
                    <a:pt x="2830" y="2444"/>
                  </a:cubicBezTo>
                  <a:cubicBezTo>
                    <a:pt x="2540" y="2540"/>
                    <a:pt x="2283" y="2605"/>
                    <a:pt x="2187" y="2605"/>
                  </a:cubicBezTo>
                  <a:cubicBezTo>
                    <a:pt x="2155" y="2605"/>
                    <a:pt x="1994" y="2572"/>
                    <a:pt x="1737" y="2540"/>
                  </a:cubicBezTo>
                  <a:cubicBezTo>
                    <a:pt x="1525" y="2540"/>
                    <a:pt x="1257" y="2483"/>
                    <a:pt x="932" y="2450"/>
                  </a:cubicBezTo>
                  <a:lnTo>
                    <a:pt x="932" y="2450"/>
                  </a:lnTo>
                  <a:cubicBezTo>
                    <a:pt x="659" y="2231"/>
                    <a:pt x="450" y="1983"/>
                    <a:pt x="419" y="1704"/>
                  </a:cubicBezTo>
                  <a:lnTo>
                    <a:pt x="419" y="1608"/>
                  </a:lnTo>
                  <a:cubicBezTo>
                    <a:pt x="419" y="1190"/>
                    <a:pt x="612" y="933"/>
                    <a:pt x="837" y="772"/>
                  </a:cubicBezTo>
                  <a:cubicBezTo>
                    <a:pt x="933" y="676"/>
                    <a:pt x="1030" y="612"/>
                    <a:pt x="1126" y="579"/>
                  </a:cubicBezTo>
                  <a:lnTo>
                    <a:pt x="1222" y="515"/>
                  </a:lnTo>
                  <a:lnTo>
                    <a:pt x="1222" y="515"/>
                  </a:lnTo>
                  <a:lnTo>
                    <a:pt x="1222" y="515"/>
                  </a:lnTo>
                  <a:lnTo>
                    <a:pt x="7446" y="457"/>
                  </a:lnTo>
                  <a:close/>
                  <a:moveTo>
                    <a:pt x="8712" y="1"/>
                  </a:moveTo>
                  <a:lnTo>
                    <a:pt x="1126" y="97"/>
                  </a:lnTo>
                  <a:lnTo>
                    <a:pt x="1094" y="97"/>
                  </a:lnTo>
                  <a:cubicBezTo>
                    <a:pt x="1094" y="97"/>
                    <a:pt x="805" y="194"/>
                    <a:pt x="547" y="451"/>
                  </a:cubicBezTo>
                  <a:cubicBezTo>
                    <a:pt x="290" y="676"/>
                    <a:pt x="1" y="1062"/>
                    <a:pt x="1" y="1608"/>
                  </a:cubicBezTo>
                  <a:cubicBezTo>
                    <a:pt x="1" y="1640"/>
                    <a:pt x="1" y="1704"/>
                    <a:pt x="1" y="1737"/>
                  </a:cubicBezTo>
                  <a:cubicBezTo>
                    <a:pt x="33" y="2219"/>
                    <a:pt x="354" y="2572"/>
                    <a:pt x="708" y="2830"/>
                  </a:cubicBezTo>
                  <a:lnTo>
                    <a:pt x="772" y="2862"/>
                  </a:lnTo>
                  <a:lnTo>
                    <a:pt x="805" y="2862"/>
                  </a:lnTo>
                  <a:cubicBezTo>
                    <a:pt x="1158" y="2894"/>
                    <a:pt x="1480" y="2958"/>
                    <a:pt x="1705" y="2990"/>
                  </a:cubicBezTo>
                  <a:cubicBezTo>
                    <a:pt x="1930" y="2990"/>
                    <a:pt x="2090" y="3022"/>
                    <a:pt x="2187" y="3022"/>
                  </a:cubicBezTo>
                  <a:lnTo>
                    <a:pt x="2219" y="3022"/>
                  </a:lnTo>
                  <a:cubicBezTo>
                    <a:pt x="2380" y="3022"/>
                    <a:pt x="2637" y="2958"/>
                    <a:pt x="2958" y="2862"/>
                  </a:cubicBezTo>
                  <a:cubicBezTo>
                    <a:pt x="3440" y="2701"/>
                    <a:pt x="4051" y="2476"/>
                    <a:pt x="4598" y="2283"/>
                  </a:cubicBezTo>
                  <a:cubicBezTo>
                    <a:pt x="5144" y="2090"/>
                    <a:pt x="5626" y="1929"/>
                    <a:pt x="5851" y="1897"/>
                  </a:cubicBezTo>
                  <a:cubicBezTo>
                    <a:pt x="6076" y="1833"/>
                    <a:pt x="6333" y="1704"/>
                    <a:pt x="6558" y="1576"/>
                  </a:cubicBezTo>
                  <a:cubicBezTo>
                    <a:pt x="7330" y="1126"/>
                    <a:pt x="8230" y="387"/>
                    <a:pt x="8230" y="387"/>
                  </a:cubicBezTo>
                  <a:lnTo>
                    <a:pt x="8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" name="Google Shape;3873;p64">
              <a:extLst>
                <a:ext uri="{FF2B5EF4-FFF2-40B4-BE49-F238E27FC236}">
                  <a16:creationId xmlns:a16="http://schemas.microsoft.com/office/drawing/2014/main" id="{6B8D602E-1BF9-47C2-B7F2-AEBAE95D1A0E}"/>
                </a:ext>
              </a:extLst>
            </p:cNvPr>
            <p:cNvSpPr/>
            <p:nvPr/>
          </p:nvSpPr>
          <p:spPr>
            <a:xfrm>
              <a:off x="4830550" y="3803825"/>
              <a:ext cx="219425" cy="1071950"/>
            </a:xfrm>
            <a:custGeom>
              <a:avLst/>
              <a:gdLst/>
              <a:ahLst/>
              <a:cxnLst/>
              <a:rect l="l" t="t" r="r" b="b"/>
              <a:pathLst>
                <a:path w="8777" h="42878" extrusionOk="0">
                  <a:moveTo>
                    <a:pt x="3190" y="0"/>
                  </a:moveTo>
                  <a:cubicBezTo>
                    <a:pt x="3112" y="0"/>
                    <a:pt x="3034" y="10"/>
                    <a:pt x="2958" y="29"/>
                  </a:cubicBezTo>
                  <a:cubicBezTo>
                    <a:pt x="1544" y="383"/>
                    <a:pt x="1930" y="2215"/>
                    <a:pt x="1930" y="2215"/>
                  </a:cubicBezTo>
                  <a:cubicBezTo>
                    <a:pt x="1930" y="2215"/>
                    <a:pt x="2476" y="16873"/>
                    <a:pt x="2508" y="19220"/>
                  </a:cubicBezTo>
                  <a:cubicBezTo>
                    <a:pt x="2572" y="21598"/>
                    <a:pt x="1" y="26934"/>
                    <a:pt x="290" y="30727"/>
                  </a:cubicBezTo>
                  <a:cubicBezTo>
                    <a:pt x="579" y="34488"/>
                    <a:pt x="997" y="42878"/>
                    <a:pt x="997" y="42878"/>
                  </a:cubicBezTo>
                  <a:lnTo>
                    <a:pt x="3890" y="42814"/>
                  </a:lnTo>
                  <a:cubicBezTo>
                    <a:pt x="3890" y="42814"/>
                    <a:pt x="4276" y="40660"/>
                    <a:pt x="5080" y="38056"/>
                  </a:cubicBezTo>
                  <a:cubicBezTo>
                    <a:pt x="5883" y="35453"/>
                    <a:pt x="6880" y="31306"/>
                    <a:pt x="7137" y="27770"/>
                  </a:cubicBezTo>
                  <a:cubicBezTo>
                    <a:pt x="7362" y="24202"/>
                    <a:pt x="8776" y="14141"/>
                    <a:pt x="7458" y="8323"/>
                  </a:cubicBezTo>
                  <a:cubicBezTo>
                    <a:pt x="6213" y="2856"/>
                    <a:pt x="4537" y="0"/>
                    <a:pt x="3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" name="Google Shape;3874;p64">
              <a:extLst>
                <a:ext uri="{FF2B5EF4-FFF2-40B4-BE49-F238E27FC236}">
                  <a16:creationId xmlns:a16="http://schemas.microsoft.com/office/drawing/2014/main" id="{494D6F95-7A4A-4C45-982F-BDF80783725D}"/>
                </a:ext>
              </a:extLst>
            </p:cNvPr>
            <p:cNvSpPr/>
            <p:nvPr/>
          </p:nvSpPr>
          <p:spPr>
            <a:xfrm>
              <a:off x="4832175" y="3798125"/>
              <a:ext cx="204125" cy="1083275"/>
            </a:xfrm>
            <a:custGeom>
              <a:avLst/>
              <a:gdLst/>
              <a:ahLst/>
              <a:cxnLst/>
              <a:rect l="l" t="t" r="r" b="b"/>
              <a:pathLst>
                <a:path w="8165" h="43331" extrusionOk="0">
                  <a:moveTo>
                    <a:pt x="3118" y="418"/>
                  </a:moveTo>
                  <a:cubicBezTo>
                    <a:pt x="3375" y="418"/>
                    <a:pt x="3697" y="579"/>
                    <a:pt x="4050" y="900"/>
                  </a:cubicBezTo>
                  <a:cubicBezTo>
                    <a:pt x="4565" y="1415"/>
                    <a:pt x="5111" y="2315"/>
                    <a:pt x="5658" y="3600"/>
                  </a:cubicBezTo>
                  <a:cubicBezTo>
                    <a:pt x="6204" y="4886"/>
                    <a:pt x="6718" y="6558"/>
                    <a:pt x="7168" y="8615"/>
                  </a:cubicBezTo>
                  <a:cubicBezTo>
                    <a:pt x="7586" y="10383"/>
                    <a:pt x="7715" y="12601"/>
                    <a:pt x="7715" y="14915"/>
                  </a:cubicBezTo>
                  <a:cubicBezTo>
                    <a:pt x="7715" y="19994"/>
                    <a:pt x="7008" y="25491"/>
                    <a:pt x="6847" y="27966"/>
                  </a:cubicBezTo>
                  <a:cubicBezTo>
                    <a:pt x="6622" y="31502"/>
                    <a:pt x="5625" y="35616"/>
                    <a:pt x="4822" y="38220"/>
                  </a:cubicBezTo>
                  <a:cubicBezTo>
                    <a:pt x="4145" y="40412"/>
                    <a:pt x="3765" y="42308"/>
                    <a:pt x="3662" y="42852"/>
                  </a:cubicBezTo>
                  <a:lnTo>
                    <a:pt x="3662" y="42852"/>
                  </a:lnTo>
                  <a:lnTo>
                    <a:pt x="1147" y="42908"/>
                  </a:lnTo>
                  <a:lnTo>
                    <a:pt x="1147" y="42908"/>
                  </a:lnTo>
                  <a:cubicBezTo>
                    <a:pt x="1083" y="41618"/>
                    <a:pt x="713" y="34343"/>
                    <a:pt x="450" y="30923"/>
                  </a:cubicBezTo>
                  <a:cubicBezTo>
                    <a:pt x="418" y="30730"/>
                    <a:pt x="418" y="30505"/>
                    <a:pt x="418" y="30312"/>
                  </a:cubicBezTo>
                  <a:cubicBezTo>
                    <a:pt x="418" y="28512"/>
                    <a:pt x="964" y="26391"/>
                    <a:pt x="1543" y="24462"/>
                  </a:cubicBezTo>
                  <a:cubicBezTo>
                    <a:pt x="2090" y="22501"/>
                    <a:pt x="2668" y="20733"/>
                    <a:pt x="2668" y="19544"/>
                  </a:cubicBezTo>
                  <a:lnTo>
                    <a:pt x="2668" y="19448"/>
                  </a:lnTo>
                  <a:cubicBezTo>
                    <a:pt x="2604" y="17069"/>
                    <a:pt x="2057" y="2411"/>
                    <a:pt x="2057" y="2411"/>
                  </a:cubicBezTo>
                  <a:lnTo>
                    <a:pt x="2057" y="2379"/>
                  </a:lnTo>
                  <a:lnTo>
                    <a:pt x="2057" y="2347"/>
                  </a:lnTo>
                  <a:cubicBezTo>
                    <a:pt x="2057" y="2282"/>
                    <a:pt x="2025" y="2122"/>
                    <a:pt x="2025" y="1929"/>
                  </a:cubicBezTo>
                  <a:cubicBezTo>
                    <a:pt x="2025" y="1640"/>
                    <a:pt x="2057" y="1318"/>
                    <a:pt x="2186" y="1061"/>
                  </a:cubicBezTo>
                  <a:cubicBezTo>
                    <a:pt x="2347" y="772"/>
                    <a:pt x="2540" y="547"/>
                    <a:pt x="2925" y="450"/>
                  </a:cubicBezTo>
                  <a:cubicBezTo>
                    <a:pt x="2990" y="450"/>
                    <a:pt x="3054" y="418"/>
                    <a:pt x="3118" y="418"/>
                  </a:cubicBezTo>
                  <a:close/>
                  <a:moveTo>
                    <a:pt x="3118" y="0"/>
                  </a:moveTo>
                  <a:cubicBezTo>
                    <a:pt x="3022" y="0"/>
                    <a:pt x="2925" y="32"/>
                    <a:pt x="2829" y="32"/>
                  </a:cubicBezTo>
                  <a:cubicBezTo>
                    <a:pt x="2315" y="161"/>
                    <a:pt x="1993" y="514"/>
                    <a:pt x="1800" y="868"/>
                  </a:cubicBezTo>
                  <a:cubicBezTo>
                    <a:pt x="1640" y="1222"/>
                    <a:pt x="1607" y="1607"/>
                    <a:pt x="1607" y="1929"/>
                  </a:cubicBezTo>
                  <a:cubicBezTo>
                    <a:pt x="1607" y="2250"/>
                    <a:pt x="1640" y="2475"/>
                    <a:pt x="1640" y="2475"/>
                  </a:cubicBezTo>
                  <a:lnTo>
                    <a:pt x="1641" y="2475"/>
                  </a:lnTo>
                  <a:lnTo>
                    <a:pt x="1641" y="2475"/>
                  </a:lnTo>
                  <a:cubicBezTo>
                    <a:pt x="1647" y="2647"/>
                    <a:pt x="1679" y="3498"/>
                    <a:pt x="1736" y="4758"/>
                  </a:cubicBezTo>
                  <a:cubicBezTo>
                    <a:pt x="1897" y="9001"/>
                    <a:pt x="2186" y="17680"/>
                    <a:pt x="2250" y="19448"/>
                  </a:cubicBezTo>
                  <a:lnTo>
                    <a:pt x="2250" y="19544"/>
                  </a:lnTo>
                  <a:cubicBezTo>
                    <a:pt x="2250" y="20605"/>
                    <a:pt x="1704" y="22373"/>
                    <a:pt x="1125" y="24334"/>
                  </a:cubicBezTo>
                  <a:cubicBezTo>
                    <a:pt x="547" y="26294"/>
                    <a:pt x="0" y="28416"/>
                    <a:pt x="0" y="30312"/>
                  </a:cubicBezTo>
                  <a:cubicBezTo>
                    <a:pt x="0" y="30537"/>
                    <a:pt x="0" y="30730"/>
                    <a:pt x="0" y="30955"/>
                  </a:cubicBezTo>
                  <a:cubicBezTo>
                    <a:pt x="161" y="32852"/>
                    <a:pt x="354" y="35873"/>
                    <a:pt x="482" y="38445"/>
                  </a:cubicBezTo>
                  <a:cubicBezTo>
                    <a:pt x="547" y="39731"/>
                    <a:pt x="611" y="40920"/>
                    <a:pt x="643" y="41756"/>
                  </a:cubicBezTo>
                  <a:cubicBezTo>
                    <a:pt x="707" y="42592"/>
                    <a:pt x="707" y="43138"/>
                    <a:pt x="707" y="43138"/>
                  </a:cubicBezTo>
                  <a:lnTo>
                    <a:pt x="739" y="43331"/>
                  </a:lnTo>
                  <a:lnTo>
                    <a:pt x="4018" y="43267"/>
                  </a:lnTo>
                  <a:lnTo>
                    <a:pt x="4050" y="43074"/>
                  </a:lnTo>
                  <a:cubicBezTo>
                    <a:pt x="4050" y="43074"/>
                    <a:pt x="4082" y="42945"/>
                    <a:pt x="4115" y="42720"/>
                  </a:cubicBezTo>
                  <a:cubicBezTo>
                    <a:pt x="4275" y="41981"/>
                    <a:pt x="4629" y="40277"/>
                    <a:pt x="5240" y="38349"/>
                  </a:cubicBezTo>
                  <a:cubicBezTo>
                    <a:pt x="6043" y="35713"/>
                    <a:pt x="7040" y="31598"/>
                    <a:pt x="7265" y="27998"/>
                  </a:cubicBezTo>
                  <a:cubicBezTo>
                    <a:pt x="7458" y="25555"/>
                    <a:pt x="8165" y="20026"/>
                    <a:pt x="8165" y="14915"/>
                  </a:cubicBezTo>
                  <a:cubicBezTo>
                    <a:pt x="8165" y="12601"/>
                    <a:pt x="8004" y="10351"/>
                    <a:pt x="7586" y="8518"/>
                  </a:cubicBezTo>
                  <a:cubicBezTo>
                    <a:pt x="6975" y="5754"/>
                    <a:pt x="6236" y="3665"/>
                    <a:pt x="5497" y="2250"/>
                  </a:cubicBezTo>
                  <a:cubicBezTo>
                    <a:pt x="5111" y="1511"/>
                    <a:pt x="4725" y="964"/>
                    <a:pt x="4340" y="611"/>
                  </a:cubicBezTo>
                  <a:cubicBezTo>
                    <a:pt x="3954" y="225"/>
                    <a:pt x="353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" name="Google Shape;3875;p64">
              <a:extLst>
                <a:ext uri="{FF2B5EF4-FFF2-40B4-BE49-F238E27FC236}">
                  <a16:creationId xmlns:a16="http://schemas.microsoft.com/office/drawing/2014/main" id="{A574C3A3-1F14-49FB-B3B6-F1AD09449EFF}"/>
                </a:ext>
              </a:extLst>
            </p:cNvPr>
            <p:cNvSpPr/>
            <p:nvPr/>
          </p:nvSpPr>
          <p:spPr>
            <a:xfrm>
              <a:off x="4814475" y="3655075"/>
              <a:ext cx="331925" cy="1231150"/>
            </a:xfrm>
            <a:custGeom>
              <a:avLst/>
              <a:gdLst/>
              <a:ahLst/>
              <a:cxnLst/>
              <a:rect l="l" t="t" r="r" b="b"/>
              <a:pathLst>
                <a:path w="13277" h="49246" extrusionOk="0">
                  <a:moveTo>
                    <a:pt x="772" y="0"/>
                  </a:moveTo>
                  <a:cubicBezTo>
                    <a:pt x="772" y="1"/>
                    <a:pt x="1" y="4340"/>
                    <a:pt x="1030" y="6558"/>
                  </a:cubicBezTo>
                  <a:cubicBezTo>
                    <a:pt x="2026" y="8808"/>
                    <a:pt x="3665" y="14690"/>
                    <a:pt x="4630" y="18130"/>
                  </a:cubicBezTo>
                  <a:cubicBezTo>
                    <a:pt x="5562" y="21569"/>
                    <a:pt x="5755" y="25234"/>
                    <a:pt x="4855" y="28384"/>
                  </a:cubicBezTo>
                  <a:cubicBezTo>
                    <a:pt x="3955" y="31534"/>
                    <a:pt x="4565" y="35617"/>
                    <a:pt x="5305" y="38927"/>
                  </a:cubicBezTo>
                  <a:cubicBezTo>
                    <a:pt x="6012" y="42270"/>
                    <a:pt x="7137" y="49246"/>
                    <a:pt x="7137" y="49246"/>
                  </a:cubicBezTo>
                  <a:lnTo>
                    <a:pt x="9837" y="49182"/>
                  </a:lnTo>
                  <a:cubicBezTo>
                    <a:pt x="9837" y="49182"/>
                    <a:pt x="11059" y="35584"/>
                    <a:pt x="11734" y="32338"/>
                  </a:cubicBezTo>
                  <a:cubicBezTo>
                    <a:pt x="12409" y="29059"/>
                    <a:pt x="13052" y="23980"/>
                    <a:pt x="13180" y="19448"/>
                  </a:cubicBezTo>
                  <a:cubicBezTo>
                    <a:pt x="13277" y="14915"/>
                    <a:pt x="12955" y="4565"/>
                    <a:pt x="12955" y="4565"/>
                  </a:cubicBezTo>
                  <a:lnTo>
                    <a:pt x="13084" y="1029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" name="Google Shape;3876;p64">
              <a:extLst>
                <a:ext uri="{FF2B5EF4-FFF2-40B4-BE49-F238E27FC236}">
                  <a16:creationId xmlns:a16="http://schemas.microsoft.com/office/drawing/2014/main" id="{7DA580E2-76F3-4762-855D-73891EFD7A8D}"/>
                </a:ext>
              </a:extLst>
            </p:cNvPr>
            <p:cNvSpPr/>
            <p:nvPr/>
          </p:nvSpPr>
          <p:spPr>
            <a:xfrm>
              <a:off x="4821725" y="3649450"/>
              <a:ext cx="327900" cy="1242400"/>
            </a:xfrm>
            <a:custGeom>
              <a:avLst/>
              <a:gdLst/>
              <a:ahLst/>
              <a:cxnLst/>
              <a:rect l="l" t="t" r="r" b="b"/>
              <a:pathLst>
                <a:path w="13116" h="49696" extrusionOk="0">
                  <a:moveTo>
                    <a:pt x="657" y="436"/>
                  </a:moveTo>
                  <a:lnTo>
                    <a:pt x="12569" y="1447"/>
                  </a:lnTo>
                  <a:lnTo>
                    <a:pt x="12440" y="4790"/>
                  </a:lnTo>
                  <a:lnTo>
                    <a:pt x="12440" y="4822"/>
                  </a:lnTo>
                  <a:cubicBezTo>
                    <a:pt x="12440" y="4822"/>
                    <a:pt x="12472" y="5272"/>
                    <a:pt x="12472" y="6076"/>
                  </a:cubicBezTo>
                  <a:cubicBezTo>
                    <a:pt x="12569" y="8422"/>
                    <a:pt x="12697" y="13630"/>
                    <a:pt x="12697" y="17391"/>
                  </a:cubicBezTo>
                  <a:cubicBezTo>
                    <a:pt x="12697" y="18258"/>
                    <a:pt x="12697" y="19030"/>
                    <a:pt x="12665" y="19673"/>
                  </a:cubicBezTo>
                  <a:cubicBezTo>
                    <a:pt x="12569" y="24205"/>
                    <a:pt x="11926" y="29284"/>
                    <a:pt x="11219" y="32499"/>
                  </a:cubicBezTo>
                  <a:cubicBezTo>
                    <a:pt x="10897" y="34170"/>
                    <a:pt x="10415" y="38349"/>
                    <a:pt x="10029" y="42174"/>
                  </a:cubicBezTo>
                  <a:cubicBezTo>
                    <a:pt x="9697" y="45469"/>
                    <a:pt x="9436" y="48453"/>
                    <a:pt x="9370" y="49218"/>
                  </a:cubicBezTo>
                  <a:lnTo>
                    <a:pt x="9370" y="49218"/>
                  </a:lnTo>
                  <a:lnTo>
                    <a:pt x="7045" y="49273"/>
                  </a:lnTo>
                  <a:lnTo>
                    <a:pt x="7045" y="49273"/>
                  </a:lnTo>
                  <a:cubicBezTo>
                    <a:pt x="6870" y="48199"/>
                    <a:pt x="5880" y="42159"/>
                    <a:pt x="5208" y="39120"/>
                  </a:cubicBezTo>
                  <a:cubicBezTo>
                    <a:pt x="4758" y="36967"/>
                    <a:pt x="4340" y="34524"/>
                    <a:pt x="4340" y="32209"/>
                  </a:cubicBezTo>
                  <a:cubicBezTo>
                    <a:pt x="4340" y="30956"/>
                    <a:pt x="4468" y="29734"/>
                    <a:pt x="4758" y="28673"/>
                  </a:cubicBezTo>
                  <a:cubicBezTo>
                    <a:pt x="5176" y="27227"/>
                    <a:pt x="5368" y="25716"/>
                    <a:pt x="5368" y="24173"/>
                  </a:cubicBezTo>
                  <a:cubicBezTo>
                    <a:pt x="5368" y="22244"/>
                    <a:pt x="5047" y="20219"/>
                    <a:pt x="4533" y="18291"/>
                  </a:cubicBezTo>
                  <a:cubicBezTo>
                    <a:pt x="4050" y="16587"/>
                    <a:pt x="3408" y="14273"/>
                    <a:pt x="2765" y="12055"/>
                  </a:cubicBezTo>
                  <a:cubicBezTo>
                    <a:pt x="2122" y="9869"/>
                    <a:pt x="1447" y="7844"/>
                    <a:pt x="932" y="6719"/>
                  </a:cubicBezTo>
                  <a:cubicBezTo>
                    <a:pt x="547" y="5851"/>
                    <a:pt x="418" y="4661"/>
                    <a:pt x="418" y="3504"/>
                  </a:cubicBezTo>
                  <a:cubicBezTo>
                    <a:pt x="418" y="2668"/>
                    <a:pt x="482" y="1833"/>
                    <a:pt x="547" y="1254"/>
                  </a:cubicBezTo>
                  <a:cubicBezTo>
                    <a:pt x="579" y="933"/>
                    <a:pt x="611" y="708"/>
                    <a:pt x="643" y="515"/>
                  </a:cubicBezTo>
                  <a:cubicBezTo>
                    <a:pt x="649" y="486"/>
                    <a:pt x="654" y="460"/>
                    <a:pt x="657" y="436"/>
                  </a:cubicBezTo>
                  <a:close/>
                  <a:moveTo>
                    <a:pt x="290" y="0"/>
                  </a:moveTo>
                  <a:lnTo>
                    <a:pt x="257" y="193"/>
                  </a:lnTo>
                  <a:cubicBezTo>
                    <a:pt x="257" y="193"/>
                    <a:pt x="0" y="1768"/>
                    <a:pt x="0" y="3504"/>
                  </a:cubicBezTo>
                  <a:cubicBezTo>
                    <a:pt x="0" y="4694"/>
                    <a:pt x="97" y="5947"/>
                    <a:pt x="547" y="6879"/>
                  </a:cubicBezTo>
                  <a:cubicBezTo>
                    <a:pt x="1029" y="7972"/>
                    <a:pt x="1704" y="10029"/>
                    <a:pt x="2347" y="12183"/>
                  </a:cubicBezTo>
                  <a:cubicBezTo>
                    <a:pt x="3022" y="14369"/>
                    <a:pt x="3665" y="16716"/>
                    <a:pt x="4115" y="18419"/>
                  </a:cubicBezTo>
                  <a:cubicBezTo>
                    <a:pt x="4629" y="20316"/>
                    <a:pt x="4918" y="22277"/>
                    <a:pt x="4918" y="24173"/>
                  </a:cubicBezTo>
                  <a:cubicBezTo>
                    <a:pt x="4918" y="25684"/>
                    <a:pt x="4758" y="27163"/>
                    <a:pt x="4340" y="28545"/>
                  </a:cubicBezTo>
                  <a:cubicBezTo>
                    <a:pt x="4018" y="29670"/>
                    <a:pt x="3890" y="30923"/>
                    <a:pt x="3890" y="32209"/>
                  </a:cubicBezTo>
                  <a:cubicBezTo>
                    <a:pt x="3890" y="34556"/>
                    <a:pt x="4340" y="37031"/>
                    <a:pt x="4790" y="39217"/>
                  </a:cubicBezTo>
                  <a:cubicBezTo>
                    <a:pt x="5176" y="40856"/>
                    <a:pt x="5626" y="43428"/>
                    <a:pt x="6011" y="45613"/>
                  </a:cubicBezTo>
                  <a:cubicBezTo>
                    <a:pt x="6172" y="46674"/>
                    <a:pt x="6333" y="47671"/>
                    <a:pt x="6461" y="48378"/>
                  </a:cubicBezTo>
                  <a:cubicBezTo>
                    <a:pt x="6590" y="49085"/>
                    <a:pt x="6654" y="49503"/>
                    <a:pt x="6654" y="49503"/>
                  </a:cubicBezTo>
                  <a:lnTo>
                    <a:pt x="6686" y="49696"/>
                  </a:lnTo>
                  <a:lnTo>
                    <a:pt x="9740" y="49632"/>
                  </a:lnTo>
                  <a:lnTo>
                    <a:pt x="9772" y="49439"/>
                  </a:lnTo>
                  <a:cubicBezTo>
                    <a:pt x="9772" y="49439"/>
                    <a:pt x="9836" y="48571"/>
                    <a:pt x="9965" y="47253"/>
                  </a:cubicBezTo>
                  <a:cubicBezTo>
                    <a:pt x="10158" y="45260"/>
                    <a:pt x="10447" y="42206"/>
                    <a:pt x="10769" y="39345"/>
                  </a:cubicBezTo>
                  <a:cubicBezTo>
                    <a:pt x="11058" y="36484"/>
                    <a:pt x="11412" y="33784"/>
                    <a:pt x="11637" y="32595"/>
                  </a:cubicBezTo>
                  <a:cubicBezTo>
                    <a:pt x="12344" y="29316"/>
                    <a:pt x="12987" y="24237"/>
                    <a:pt x="13083" y="19673"/>
                  </a:cubicBezTo>
                  <a:cubicBezTo>
                    <a:pt x="13115" y="19030"/>
                    <a:pt x="13115" y="18258"/>
                    <a:pt x="13115" y="17391"/>
                  </a:cubicBezTo>
                  <a:cubicBezTo>
                    <a:pt x="13115" y="12518"/>
                    <a:pt x="12872" y="5216"/>
                    <a:pt x="12859" y="4808"/>
                  </a:cubicBezTo>
                  <a:lnTo>
                    <a:pt x="12859" y="4808"/>
                  </a:lnTo>
                  <a:lnTo>
                    <a:pt x="13019" y="1029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" name="Google Shape;3877;p64">
              <a:extLst>
                <a:ext uri="{FF2B5EF4-FFF2-40B4-BE49-F238E27FC236}">
                  <a16:creationId xmlns:a16="http://schemas.microsoft.com/office/drawing/2014/main" id="{719E0947-4D45-44D8-8620-FFA047315666}"/>
                </a:ext>
              </a:extLst>
            </p:cNvPr>
            <p:cNvSpPr/>
            <p:nvPr/>
          </p:nvSpPr>
          <p:spPr>
            <a:xfrm>
              <a:off x="4835375" y="4872550"/>
              <a:ext cx="217000" cy="65925"/>
            </a:xfrm>
            <a:custGeom>
              <a:avLst/>
              <a:gdLst/>
              <a:ahLst/>
              <a:cxnLst/>
              <a:rect l="l" t="t" r="r" b="b"/>
              <a:pathLst>
                <a:path w="8680" h="2637" extrusionOk="0">
                  <a:moveTo>
                    <a:pt x="804" y="0"/>
                  </a:moveTo>
                  <a:lnTo>
                    <a:pt x="772" y="65"/>
                  </a:lnTo>
                  <a:cubicBezTo>
                    <a:pt x="1" y="965"/>
                    <a:pt x="258" y="2636"/>
                    <a:pt x="258" y="2636"/>
                  </a:cubicBezTo>
                  <a:lnTo>
                    <a:pt x="8680" y="2636"/>
                  </a:lnTo>
                  <a:lnTo>
                    <a:pt x="8680" y="2379"/>
                  </a:lnTo>
                  <a:cubicBezTo>
                    <a:pt x="8680" y="2379"/>
                    <a:pt x="8390" y="2025"/>
                    <a:pt x="8230" y="1929"/>
                  </a:cubicBezTo>
                  <a:cubicBezTo>
                    <a:pt x="8069" y="1833"/>
                    <a:pt x="5594" y="1415"/>
                    <a:pt x="5047" y="997"/>
                  </a:cubicBezTo>
                  <a:cubicBezTo>
                    <a:pt x="4469" y="579"/>
                    <a:pt x="3729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" name="Google Shape;3878;p64">
              <a:extLst>
                <a:ext uri="{FF2B5EF4-FFF2-40B4-BE49-F238E27FC236}">
                  <a16:creationId xmlns:a16="http://schemas.microsoft.com/office/drawing/2014/main" id="{C74726AC-1DEC-46DB-A7C7-7CF249D7560E}"/>
                </a:ext>
              </a:extLst>
            </p:cNvPr>
            <p:cNvSpPr/>
            <p:nvPr/>
          </p:nvSpPr>
          <p:spPr>
            <a:xfrm>
              <a:off x="4835375" y="4867725"/>
              <a:ext cx="222625" cy="76375"/>
            </a:xfrm>
            <a:custGeom>
              <a:avLst/>
              <a:gdLst/>
              <a:ahLst/>
              <a:cxnLst/>
              <a:rect l="l" t="t" r="r" b="b"/>
              <a:pathLst>
                <a:path w="8905" h="3055" extrusionOk="0">
                  <a:moveTo>
                    <a:pt x="3644" y="418"/>
                  </a:moveTo>
                  <a:cubicBezTo>
                    <a:pt x="3811" y="541"/>
                    <a:pt x="4424" y="993"/>
                    <a:pt x="4919" y="1351"/>
                  </a:cubicBezTo>
                  <a:cubicBezTo>
                    <a:pt x="5112" y="1479"/>
                    <a:pt x="5369" y="1608"/>
                    <a:pt x="5690" y="1704"/>
                  </a:cubicBezTo>
                  <a:cubicBezTo>
                    <a:pt x="6172" y="1833"/>
                    <a:pt x="6751" y="1993"/>
                    <a:pt x="7265" y="2090"/>
                  </a:cubicBezTo>
                  <a:cubicBezTo>
                    <a:pt x="7490" y="2154"/>
                    <a:pt x="7715" y="2186"/>
                    <a:pt x="7876" y="2218"/>
                  </a:cubicBezTo>
                  <a:cubicBezTo>
                    <a:pt x="7940" y="2251"/>
                    <a:pt x="8037" y="2283"/>
                    <a:pt x="8069" y="2283"/>
                  </a:cubicBezTo>
                  <a:lnTo>
                    <a:pt x="8101" y="2283"/>
                  </a:lnTo>
                  <a:cubicBezTo>
                    <a:pt x="8101" y="2283"/>
                    <a:pt x="8101" y="2283"/>
                    <a:pt x="8101" y="2283"/>
                  </a:cubicBezTo>
                  <a:lnTo>
                    <a:pt x="8101" y="2283"/>
                  </a:lnTo>
                  <a:lnTo>
                    <a:pt x="8133" y="2315"/>
                  </a:lnTo>
                  <a:lnTo>
                    <a:pt x="8135" y="2306"/>
                  </a:lnTo>
                  <a:lnTo>
                    <a:pt x="8135" y="2306"/>
                  </a:lnTo>
                  <a:cubicBezTo>
                    <a:pt x="8197" y="2357"/>
                    <a:pt x="8278" y="2459"/>
                    <a:pt x="8358" y="2540"/>
                  </a:cubicBezTo>
                  <a:cubicBezTo>
                    <a:pt x="8382" y="2563"/>
                    <a:pt x="8403" y="2585"/>
                    <a:pt x="8423" y="2604"/>
                  </a:cubicBezTo>
                  <a:lnTo>
                    <a:pt x="440" y="2604"/>
                  </a:lnTo>
                  <a:cubicBezTo>
                    <a:pt x="431" y="2489"/>
                    <a:pt x="419" y="2334"/>
                    <a:pt x="419" y="2154"/>
                  </a:cubicBezTo>
                  <a:cubicBezTo>
                    <a:pt x="419" y="1608"/>
                    <a:pt x="515" y="836"/>
                    <a:pt x="933" y="418"/>
                  </a:cubicBezTo>
                  <a:close/>
                  <a:moveTo>
                    <a:pt x="708" y="0"/>
                  </a:moveTo>
                  <a:lnTo>
                    <a:pt x="611" y="129"/>
                  </a:lnTo>
                  <a:cubicBezTo>
                    <a:pt x="97" y="708"/>
                    <a:pt x="1" y="1543"/>
                    <a:pt x="1" y="2154"/>
                  </a:cubicBezTo>
                  <a:cubicBezTo>
                    <a:pt x="1" y="2572"/>
                    <a:pt x="65" y="2861"/>
                    <a:pt x="65" y="2861"/>
                  </a:cubicBezTo>
                  <a:lnTo>
                    <a:pt x="65" y="3054"/>
                  </a:lnTo>
                  <a:lnTo>
                    <a:pt x="8905" y="3054"/>
                  </a:lnTo>
                  <a:lnTo>
                    <a:pt x="8905" y="2572"/>
                  </a:lnTo>
                  <a:lnTo>
                    <a:pt x="8905" y="2508"/>
                  </a:lnTo>
                  <a:lnTo>
                    <a:pt x="8840" y="2443"/>
                  </a:lnTo>
                  <a:cubicBezTo>
                    <a:pt x="8840" y="2443"/>
                    <a:pt x="8776" y="2347"/>
                    <a:pt x="8680" y="2251"/>
                  </a:cubicBezTo>
                  <a:cubicBezTo>
                    <a:pt x="8583" y="2122"/>
                    <a:pt x="8455" y="2026"/>
                    <a:pt x="8358" y="1929"/>
                  </a:cubicBezTo>
                  <a:lnTo>
                    <a:pt x="8230" y="1897"/>
                  </a:lnTo>
                  <a:cubicBezTo>
                    <a:pt x="8133" y="1865"/>
                    <a:pt x="7908" y="1801"/>
                    <a:pt x="7651" y="1736"/>
                  </a:cubicBezTo>
                  <a:cubicBezTo>
                    <a:pt x="7233" y="1640"/>
                    <a:pt x="6687" y="1543"/>
                    <a:pt x="6205" y="1415"/>
                  </a:cubicBezTo>
                  <a:cubicBezTo>
                    <a:pt x="5980" y="1351"/>
                    <a:pt x="5755" y="1286"/>
                    <a:pt x="5562" y="1190"/>
                  </a:cubicBezTo>
                  <a:cubicBezTo>
                    <a:pt x="5369" y="1126"/>
                    <a:pt x="5240" y="1061"/>
                    <a:pt x="5176" y="1029"/>
                  </a:cubicBezTo>
                  <a:cubicBezTo>
                    <a:pt x="4597" y="611"/>
                    <a:pt x="3858" y="33"/>
                    <a:pt x="3858" y="33"/>
                  </a:cubicBezTo>
                  <a:lnTo>
                    <a:pt x="3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" name="Google Shape;3879;p64">
              <a:extLst>
                <a:ext uri="{FF2B5EF4-FFF2-40B4-BE49-F238E27FC236}">
                  <a16:creationId xmlns:a16="http://schemas.microsoft.com/office/drawing/2014/main" id="{BA6C3FAC-9FA9-4DB6-9DB0-B80C2B1C4377}"/>
                </a:ext>
              </a:extLst>
            </p:cNvPr>
            <p:cNvSpPr/>
            <p:nvPr/>
          </p:nvSpPr>
          <p:spPr>
            <a:xfrm>
              <a:off x="4841000" y="4927200"/>
              <a:ext cx="211375" cy="11275"/>
            </a:xfrm>
            <a:custGeom>
              <a:avLst/>
              <a:gdLst/>
              <a:ahLst/>
              <a:cxnLst/>
              <a:rect l="l" t="t" r="r" b="b"/>
              <a:pathLst>
                <a:path w="8455" h="451" extrusionOk="0">
                  <a:moveTo>
                    <a:pt x="1" y="0"/>
                  </a:moveTo>
                  <a:cubicBezTo>
                    <a:pt x="1" y="289"/>
                    <a:pt x="33" y="450"/>
                    <a:pt x="33" y="450"/>
                  </a:cubicBezTo>
                  <a:lnTo>
                    <a:pt x="8455" y="450"/>
                  </a:lnTo>
                  <a:lnTo>
                    <a:pt x="8455" y="193"/>
                  </a:lnTo>
                  <a:cubicBezTo>
                    <a:pt x="8455" y="193"/>
                    <a:pt x="8390" y="97"/>
                    <a:pt x="8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" name="Google Shape;3880;p64">
              <a:extLst>
                <a:ext uri="{FF2B5EF4-FFF2-40B4-BE49-F238E27FC236}">
                  <a16:creationId xmlns:a16="http://schemas.microsoft.com/office/drawing/2014/main" id="{D97BDD31-CB25-4827-896A-B524802626B7}"/>
                </a:ext>
              </a:extLst>
            </p:cNvPr>
            <p:cNvSpPr/>
            <p:nvPr/>
          </p:nvSpPr>
          <p:spPr>
            <a:xfrm>
              <a:off x="4835375" y="4921575"/>
              <a:ext cx="222625" cy="22525"/>
            </a:xfrm>
            <a:custGeom>
              <a:avLst/>
              <a:gdLst/>
              <a:ahLst/>
              <a:cxnLst/>
              <a:rect l="l" t="t" r="r" b="b"/>
              <a:pathLst>
                <a:path w="8905" h="901" extrusionOk="0">
                  <a:moveTo>
                    <a:pt x="1" y="0"/>
                  </a:moveTo>
                  <a:lnTo>
                    <a:pt x="1" y="225"/>
                  </a:lnTo>
                  <a:cubicBezTo>
                    <a:pt x="33" y="514"/>
                    <a:pt x="65" y="707"/>
                    <a:pt x="65" y="707"/>
                  </a:cubicBezTo>
                  <a:lnTo>
                    <a:pt x="65" y="900"/>
                  </a:lnTo>
                  <a:lnTo>
                    <a:pt x="8905" y="900"/>
                  </a:lnTo>
                  <a:lnTo>
                    <a:pt x="8905" y="418"/>
                  </a:lnTo>
                  <a:lnTo>
                    <a:pt x="8905" y="354"/>
                  </a:lnTo>
                  <a:lnTo>
                    <a:pt x="8840" y="289"/>
                  </a:lnTo>
                  <a:cubicBezTo>
                    <a:pt x="8840" y="289"/>
                    <a:pt x="8776" y="193"/>
                    <a:pt x="8680" y="97"/>
                  </a:cubicBezTo>
                  <a:lnTo>
                    <a:pt x="86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" name="Google Shape;3881;p64">
              <a:extLst>
                <a:ext uri="{FF2B5EF4-FFF2-40B4-BE49-F238E27FC236}">
                  <a16:creationId xmlns:a16="http://schemas.microsoft.com/office/drawing/2014/main" id="{B6A4D600-6641-4BB5-9CE7-9BA891C092E3}"/>
                </a:ext>
              </a:extLst>
            </p:cNvPr>
            <p:cNvSpPr/>
            <p:nvPr/>
          </p:nvSpPr>
          <p:spPr>
            <a:xfrm>
              <a:off x="4983250" y="4884600"/>
              <a:ext cx="230400" cy="70475"/>
            </a:xfrm>
            <a:custGeom>
              <a:avLst/>
              <a:gdLst/>
              <a:ahLst/>
              <a:cxnLst/>
              <a:rect l="l" t="t" r="r" b="b"/>
              <a:pathLst>
                <a:path w="9216" h="2819" extrusionOk="0">
                  <a:moveTo>
                    <a:pt x="3086" y="1"/>
                  </a:moveTo>
                  <a:lnTo>
                    <a:pt x="386" y="65"/>
                  </a:lnTo>
                  <a:cubicBezTo>
                    <a:pt x="386" y="65"/>
                    <a:pt x="0" y="676"/>
                    <a:pt x="0" y="1704"/>
                  </a:cubicBezTo>
                  <a:cubicBezTo>
                    <a:pt x="0" y="2733"/>
                    <a:pt x="322" y="2733"/>
                    <a:pt x="322" y="2733"/>
                  </a:cubicBezTo>
                  <a:cubicBezTo>
                    <a:pt x="322" y="2733"/>
                    <a:pt x="4293" y="2819"/>
                    <a:pt x="6922" y="2819"/>
                  </a:cubicBezTo>
                  <a:cubicBezTo>
                    <a:pt x="8236" y="2819"/>
                    <a:pt x="9215" y="2797"/>
                    <a:pt x="9194" y="2733"/>
                  </a:cubicBezTo>
                  <a:cubicBezTo>
                    <a:pt x="9161" y="2508"/>
                    <a:pt x="8165" y="2058"/>
                    <a:pt x="6847" y="1801"/>
                  </a:cubicBezTo>
                  <a:cubicBezTo>
                    <a:pt x="5497" y="1543"/>
                    <a:pt x="3086" y="1"/>
                    <a:pt x="3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" name="Google Shape;3882;p64">
              <a:extLst>
                <a:ext uri="{FF2B5EF4-FFF2-40B4-BE49-F238E27FC236}">
                  <a16:creationId xmlns:a16="http://schemas.microsoft.com/office/drawing/2014/main" id="{C10C6B13-1F20-42B3-949B-FB6DBD145612}"/>
                </a:ext>
              </a:extLst>
            </p:cNvPr>
            <p:cNvSpPr/>
            <p:nvPr/>
          </p:nvSpPr>
          <p:spPr>
            <a:xfrm>
              <a:off x="4977625" y="4879775"/>
              <a:ext cx="241100" cy="80400"/>
            </a:xfrm>
            <a:custGeom>
              <a:avLst/>
              <a:gdLst/>
              <a:ahLst/>
              <a:cxnLst/>
              <a:rect l="l" t="t" r="r" b="b"/>
              <a:pathLst>
                <a:path w="9644" h="3216" extrusionOk="0">
                  <a:moveTo>
                    <a:pt x="3268" y="420"/>
                  </a:moveTo>
                  <a:cubicBezTo>
                    <a:pt x="3432" y="522"/>
                    <a:pt x="3960" y="845"/>
                    <a:pt x="4597" y="1190"/>
                  </a:cubicBezTo>
                  <a:cubicBezTo>
                    <a:pt x="5368" y="1608"/>
                    <a:pt x="6301" y="2058"/>
                    <a:pt x="7008" y="2186"/>
                  </a:cubicBezTo>
                  <a:cubicBezTo>
                    <a:pt x="7683" y="2315"/>
                    <a:pt x="8229" y="2508"/>
                    <a:pt x="8647" y="2669"/>
                  </a:cubicBezTo>
                  <a:cubicBezTo>
                    <a:pt x="8731" y="2710"/>
                    <a:pt x="8808" y="2746"/>
                    <a:pt x="8877" y="2779"/>
                  </a:cubicBezTo>
                  <a:lnTo>
                    <a:pt x="8877" y="2779"/>
                  </a:lnTo>
                  <a:cubicBezTo>
                    <a:pt x="8470" y="2797"/>
                    <a:pt x="7859" y="2797"/>
                    <a:pt x="7136" y="2797"/>
                  </a:cubicBezTo>
                  <a:cubicBezTo>
                    <a:pt x="5818" y="2797"/>
                    <a:pt x="4179" y="2765"/>
                    <a:pt x="2861" y="2765"/>
                  </a:cubicBezTo>
                  <a:cubicBezTo>
                    <a:pt x="1681" y="2736"/>
                    <a:pt x="759" y="2708"/>
                    <a:pt x="579" y="2702"/>
                  </a:cubicBezTo>
                  <a:lnTo>
                    <a:pt x="579" y="2702"/>
                  </a:lnTo>
                  <a:lnTo>
                    <a:pt x="579" y="2701"/>
                  </a:lnTo>
                  <a:cubicBezTo>
                    <a:pt x="579" y="2701"/>
                    <a:pt x="450" y="2540"/>
                    <a:pt x="450" y="1897"/>
                  </a:cubicBezTo>
                  <a:cubicBezTo>
                    <a:pt x="450" y="1415"/>
                    <a:pt x="547" y="1029"/>
                    <a:pt x="611" y="772"/>
                  </a:cubicBezTo>
                  <a:cubicBezTo>
                    <a:pt x="675" y="644"/>
                    <a:pt x="707" y="547"/>
                    <a:pt x="740" y="483"/>
                  </a:cubicBezTo>
                  <a:lnTo>
                    <a:pt x="741" y="480"/>
                  </a:lnTo>
                  <a:lnTo>
                    <a:pt x="741" y="480"/>
                  </a:lnTo>
                  <a:lnTo>
                    <a:pt x="3268" y="420"/>
                  </a:lnTo>
                  <a:close/>
                  <a:moveTo>
                    <a:pt x="3311" y="1"/>
                  </a:moveTo>
                  <a:lnTo>
                    <a:pt x="515" y="65"/>
                  </a:lnTo>
                  <a:lnTo>
                    <a:pt x="450" y="161"/>
                  </a:lnTo>
                  <a:cubicBezTo>
                    <a:pt x="418" y="161"/>
                    <a:pt x="0" y="804"/>
                    <a:pt x="0" y="1897"/>
                  </a:cubicBezTo>
                  <a:cubicBezTo>
                    <a:pt x="0" y="2411"/>
                    <a:pt x="97" y="2701"/>
                    <a:pt x="193" y="2894"/>
                  </a:cubicBezTo>
                  <a:cubicBezTo>
                    <a:pt x="274" y="3055"/>
                    <a:pt x="422" y="3127"/>
                    <a:pt x="506" y="3127"/>
                  </a:cubicBezTo>
                  <a:cubicBezTo>
                    <a:pt x="522" y="3127"/>
                    <a:pt x="535" y="3124"/>
                    <a:pt x="545" y="3119"/>
                  </a:cubicBezTo>
                  <a:lnTo>
                    <a:pt x="545" y="3119"/>
                  </a:lnTo>
                  <a:cubicBezTo>
                    <a:pt x="919" y="3128"/>
                    <a:pt x="4635" y="3215"/>
                    <a:pt x="7136" y="3215"/>
                  </a:cubicBezTo>
                  <a:lnTo>
                    <a:pt x="8776" y="3215"/>
                  </a:lnTo>
                  <a:cubicBezTo>
                    <a:pt x="9001" y="3183"/>
                    <a:pt x="9161" y="3183"/>
                    <a:pt x="9258" y="3183"/>
                  </a:cubicBezTo>
                  <a:cubicBezTo>
                    <a:pt x="9322" y="3151"/>
                    <a:pt x="9386" y="3151"/>
                    <a:pt x="9419" y="3151"/>
                  </a:cubicBezTo>
                  <a:lnTo>
                    <a:pt x="9515" y="3119"/>
                  </a:lnTo>
                  <a:lnTo>
                    <a:pt x="9579" y="3054"/>
                  </a:lnTo>
                  <a:cubicBezTo>
                    <a:pt x="9611" y="3054"/>
                    <a:pt x="9644" y="2990"/>
                    <a:pt x="9644" y="2926"/>
                  </a:cubicBezTo>
                  <a:lnTo>
                    <a:pt x="9644" y="2894"/>
                  </a:lnTo>
                  <a:lnTo>
                    <a:pt x="9644" y="2862"/>
                  </a:lnTo>
                  <a:cubicBezTo>
                    <a:pt x="9611" y="2765"/>
                    <a:pt x="9547" y="2733"/>
                    <a:pt x="9515" y="2669"/>
                  </a:cubicBezTo>
                  <a:cubicBezTo>
                    <a:pt x="9354" y="2508"/>
                    <a:pt x="9065" y="2379"/>
                    <a:pt x="8647" y="2219"/>
                  </a:cubicBezTo>
                  <a:cubicBezTo>
                    <a:pt x="8229" y="2058"/>
                    <a:pt x="7683" y="1897"/>
                    <a:pt x="7104" y="1769"/>
                  </a:cubicBezTo>
                  <a:cubicBezTo>
                    <a:pt x="6493" y="1672"/>
                    <a:pt x="5561" y="1222"/>
                    <a:pt x="4790" y="804"/>
                  </a:cubicBezTo>
                  <a:cubicBezTo>
                    <a:pt x="4404" y="611"/>
                    <a:pt x="4083" y="419"/>
                    <a:pt x="3825" y="258"/>
                  </a:cubicBezTo>
                  <a:cubicBezTo>
                    <a:pt x="3568" y="129"/>
                    <a:pt x="3440" y="33"/>
                    <a:pt x="3440" y="33"/>
                  </a:cubicBez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" name="Google Shape;3883;p64">
              <a:extLst>
                <a:ext uri="{FF2B5EF4-FFF2-40B4-BE49-F238E27FC236}">
                  <a16:creationId xmlns:a16="http://schemas.microsoft.com/office/drawing/2014/main" id="{76CAAF47-6D44-4335-B769-AE4B66C911D9}"/>
                </a:ext>
              </a:extLst>
            </p:cNvPr>
            <p:cNvSpPr/>
            <p:nvPr/>
          </p:nvSpPr>
          <p:spPr>
            <a:xfrm>
              <a:off x="4984050" y="4940850"/>
              <a:ext cx="229600" cy="14225"/>
            </a:xfrm>
            <a:custGeom>
              <a:avLst/>
              <a:gdLst/>
              <a:ahLst/>
              <a:cxnLst/>
              <a:rect l="l" t="t" r="r" b="b"/>
              <a:pathLst>
                <a:path w="9184" h="569" extrusionOk="0">
                  <a:moveTo>
                    <a:pt x="0" y="1"/>
                  </a:moveTo>
                  <a:cubicBezTo>
                    <a:pt x="97" y="483"/>
                    <a:pt x="290" y="483"/>
                    <a:pt x="290" y="483"/>
                  </a:cubicBezTo>
                  <a:cubicBezTo>
                    <a:pt x="290" y="483"/>
                    <a:pt x="4261" y="569"/>
                    <a:pt x="6890" y="569"/>
                  </a:cubicBezTo>
                  <a:cubicBezTo>
                    <a:pt x="8204" y="569"/>
                    <a:pt x="9183" y="547"/>
                    <a:pt x="9162" y="483"/>
                  </a:cubicBezTo>
                  <a:cubicBezTo>
                    <a:pt x="9129" y="354"/>
                    <a:pt x="8840" y="193"/>
                    <a:pt x="8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" name="Google Shape;3884;p64">
              <a:extLst>
                <a:ext uri="{FF2B5EF4-FFF2-40B4-BE49-F238E27FC236}">
                  <a16:creationId xmlns:a16="http://schemas.microsoft.com/office/drawing/2014/main" id="{046A7A20-7560-47FB-BF02-676E5DE54341}"/>
                </a:ext>
              </a:extLst>
            </p:cNvPr>
            <p:cNvSpPr/>
            <p:nvPr/>
          </p:nvSpPr>
          <p:spPr>
            <a:xfrm>
              <a:off x="4977625" y="4935225"/>
              <a:ext cx="241100" cy="24950"/>
            </a:xfrm>
            <a:custGeom>
              <a:avLst/>
              <a:gdLst/>
              <a:ahLst/>
              <a:cxnLst/>
              <a:rect l="l" t="t" r="r" b="b"/>
              <a:pathLst>
                <a:path w="9644" h="998" extrusionOk="0">
                  <a:moveTo>
                    <a:pt x="8551" y="418"/>
                  </a:moveTo>
                  <a:cubicBezTo>
                    <a:pt x="8676" y="472"/>
                    <a:pt x="8791" y="516"/>
                    <a:pt x="8885" y="560"/>
                  </a:cubicBezTo>
                  <a:lnTo>
                    <a:pt x="8885" y="560"/>
                  </a:lnTo>
                  <a:cubicBezTo>
                    <a:pt x="8478" y="579"/>
                    <a:pt x="7863" y="579"/>
                    <a:pt x="7136" y="579"/>
                  </a:cubicBezTo>
                  <a:cubicBezTo>
                    <a:pt x="5818" y="579"/>
                    <a:pt x="4179" y="547"/>
                    <a:pt x="2861" y="547"/>
                  </a:cubicBezTo>
                  <a:cubicBezTo>
                    <a:pt x="1681" y="518"/>
                    <a:pt x="759" y="490"/>
                    <a:pt x="579" y="484"/>
                  </a:cubicBezTo>
                  <a:lnTo>
                    <a:pt x="579" y="484"/>
                  </a:lnTo>
                  <a:lnTo>
                    <a:pt x="579" y="483"/>
                  </a:lnTo>
                  <a:cubicBezTo>
                    <a:pt x="579" y="483"/>
                    <a:pt x="565" y="461"/>
                    <a:pt x="546" y="418"/>
                  </a:cubicBezTo>
                  <a:close/>
                  <a:moveTo>
                    <a:pt x="0" y="1"/>
                  </a:moveTo>
                  <a:lnTo>
                    <a:pt x="65" y="258"/>
                  </a:lnTo>
                  <a:cubicBezTo>
                    <a:pt x="97" y="515"/>
                    <a:pt x="193" y="676"/>
                    <a:pt x="290" y="772"/>
                  </a:cubicBezTo>
                  <a:cubicBezTo>
                    <a:pt x="354" y="869"/>
                    <a:pt x="482" y="901"/>
                    <a:pt x="515" y="901"/>
                  </a:cubicBezTo>
                  <a:cubicBezTo>
                    <a:pt x="515" y="901"/>
                    <a:pt x="4501" y="997"/>
                    <a:pt x="7136" y="997"/>
                  </a:cubicBezTo>
                  <a:lnTo>
                    <a:pt x="8776" y="997"/>
                  </a:lnTo>
                  <a:cubicBezTo>
                    <a:pt x="9001" y="965"/>
                    <a:pt x="9161" y="965"/>
                    <a:pt x="9258" y="965"/>
                  </a:cubicBezTo>
                  <a:cubicBezTo>
                    <a:pt x="9322" y="933"/>
                    <a:pt x="9386" y="933"/>
                    <a:pt x="9419" y="933"/>
                  </a:cubicBezTo>
                  <a:lnTo>
                    <a:pt x="9515" y="901"/>
                  </a:lnTo>
                  <a:lnTo>
                    <a:pt x="9579" y="836"/>
                  </a:lnTo>
                  <a:cubicBezTo>
                    <a:pt x="9611" y="836"/>
                    <a:pt x="9644" y="772"/>
                    <a:pt x="9644" y="708"/>
                  </a:cubicBezTo>
                  <a:lnTo>
                    <a:pt x="9644" y="676"/>
                  </a:lnTo>
                  <a:lnTo>
                    <a:pt x="9644" y="644"/>
                  </a:lnTo>
                  <a:cubicBezTo>
                    <a:pt x="9611" y="547"/>
                    <a:pt x="9547" y="483"/>
                    <a:pt x="9483" y="451"/>
                  </a:cubicBezTo>
                  <a:cubicBezTo>
                    <a:pt x="9322" y="290"/>
                    <a:pt x="9065" y="161"/>
                    <a:pt x="8711" y="33"/>
                  </a:cubicBezTo>
                  <a:lnTo>
                    <a:pt x="8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" name="Google Shape;3885;p64">
              <a:extLst>
                <a:ext uri="{FF2B5EF4-FFF2-40B4-BE49-F238E27FC236}">
                  <a16:creationId xmlns:a16="http://schemas.microsoft.com/office/drawing/2014/main" id="{31DCF1B3-8BB6-4EDE-842E-0AFC906D72F1}"/>
                </a:ext>
              </a:extLst>
            </p:cNvPr>
            <p:cNvSpPr/>
            <p:nvPr/>
          </p:nvSpPr>
          <p:spPr>
            <a:xfrm>
              <a:off x="4779925" y="2559250"/>
              <a:ext cx="598725" cy="1158975"/>
            </a:xfrm>
            <a:custGeom>
              <a:avLst/>
              <a:gdLst/>
              <a:ahLst/>
              <a:cxnLst/>
              <a:rect l="l" t="t" r="r" b="b"/>
              <a:pathLst>
                <a:path w="23949" h="46359" extrusionOk="0">
                  <a:moveTo>
                    <a:pt x="12715" y="0"/>
                  </a:moveTo>
                  <a:cubicBezTo>
                    <a:pt x="12193" y="0"/>
                    <a:pt x="11622" y="44"/>
                    <a:pt x="10994" y="149"/>
                  </a:cubicBezTo>
                  <a:cubicBezTo>
                    <a:pt x="8069" y="631"/>
                    <a:pt x="6044" y="4039"/>
                    <a:pt x="5594" y="7607"/>
                  </a:cubicBezTo>
                  <a:cubicBezTo>
                    <a:pt x="5144" y="11175"/>
                    <a:pt x="5562" y="15128"/>
                    <a:pt x="5562" y="15128"/>
                  </a:cubicBezTo>
                  <a:cubicBezTo>
                    <a:pt x="5626" y="15675"/>
                    <a:pt x="4437" y="17025"/>
                    <a:pt x="4115" y="17411"/>
                  </a:cubicBezTo>
                  <a:cubicBezTo>
                    <a:pt x="3440" y="18311"/>
                    <a:pt x="2604" y="19018"/>
                    <a:pt x="1994" y="19982"/>
                  </a:cubicBezTo>
                  <a:cubicBezTo>
                    <a:pt x="740" y="21911"/>
                    <a:pt x="1" y="24354"/>
                    <a:pt x="258" y="26668"/>
                  </a:cubicBezTo>
                  <a:cubicBezTo>
                    <a:pt x="515" y="29079"/>
                    <a:pt x="1704" y="39815"/>
                    <a:pt x="1737" y="40780"/>
                  </a:cubicBezTo>
                  <a:cubicBezTo>
                    <a:pt x="1737" y="41712"/>
                    <a:pt x="1062" y="43191"/>
                    <a:pt x="1190" y="44348"/>
                  </a:cubicBezTo>
                  <a:cubicBezTo>
                    <a:pt x="1319" y="45473"/>
                    <a:pt x="1704" y="44958"/>
                    <a:pt x="4147" y="45312"/>
                  </a:cubicBezTo>
                  <a:cubicBezTo>
                    <a:pt x="6129" y="45629"/>
                    <a:pt x="11150" y="46359"/>
                    <a:pt x="13340" y="46359"/>
                  </a:cubicBezTo>
                  <a:cubicBezTo>
                    <a:pt x="13815" y="46359"/>
                    <a:pt x="14156" y="46324"/>
                    <a:pt x="14305" y="46244"/>
                  </a:cubicBezTo>
                  <a:cubicBezTo>
                    <a:pt x="15141" y="45794"/>
                    <a:pt x="15752" y="44541"/>
                    <a:pt x="15719" y="43898"/>
                  </a:cubicBezTo>
                  <a:cubicBezTo>
                    <a:pt x="15719" y="43287"/>
                    <a:pt x="15623" y="38690"/>
                    <a:pt x="15141" y="36279"/>
                  </a:cubicBezTo>
                  <a:cubicBezTo>
                    <a:pt x="14659" y="33869"/>
                    <a:pt x="15076" y="28951"/>
                    <a:pt x="14916" y="26443"/>
                  </a:cubicBezTo>
                  <a:cubicBezTo>
                    <a:pt x="14755" y="23936"/>
                    <a:pt x="13823" y="19886"/>
                    <a:pt x="12955" y="18536"/>
                  </a:cubicBezTo>
                  <a:cubicBezTo>
                    <a:pt x="12087" y="17186"/>
                    <a:pt x="11123" y="16157"/>
                    <a:pt x="11444" y="15643"/>
                  </a:cubicBezTo>
                  <a:cubicBezTo>
                    <a:pt x="11733" y="15096"/>
                    <a:pt x="15462" y="12814"/>
                    <a:pt x="17327" y="12043"/>
                  </a:cubicBezTo>
                  <a:cubicBezTo>
                    <a:pt x="19191" y="11271"/>
                    <a:pt x="23948" y="9278"/>
                    <a:pt x="23209" y="8571"/>
                  </a:cubicBezTo>
                  <a:cubicBezTo>
                    <a:pt x="22470" y="7864"/>
                    <a:pt x="19641" y="3621"/>
                    <a:pt x="19641" y="3621"/>
                  </a:cubicBezTo>
                  <a:cubicBezTo>
                    <a:pt x="19641" y="3621"/>
                    <a:pt x="17905" y="1467"/>
                    <a:pt x="16748" y="953"/>
                  </a:cubicBezTo>
                  <a:cubicBezTo>
                    <a:pt x="15842" y="575"/>
                    <a:pt x="14600" y="0"/>
                    <a:pt x="12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" name="Google Shape;3886;p64">
              <a:extLst>
                <a:ext uri="{FF2B5EF4-FFF2-40B4-BE49-F238E27FC236}">
                  <a16:creationId xmlns:a16="http://schemas.microsoft.com/office/drawing/2014/main" id="{E79896CB-28B2-47D0-806F-52C83293A53E}"/>
                </a:ext>
              </a:extLst>
            </p:cNvPr>
            <p:cNvSpPr/>
            <p:nvPr/>
          </p:nvSpPr>
          <p:spPr>
            <a:xfrm>
              <a:off x="4779925" y="2554125"/>
              <a:ext cx="587475" cy="1169275"/>
            </a:xfrm>
            <a:custGeom>
              <a:avLst/>
              <a:gdLst/>
              <a:ahLst/>
              <a:cxnLst/>
              <a:rect l="l" t="t" r="r" b="b"/>
              <a:pathLst>
                <a:path w="23499" h="46771" extrusionOk="0">
                  <a:moveTo>
                    <a:pt x="12730" y="418"/>
                  </a:moveTo>
                  <a:cubicBezTo>
                    <a:pt x="14562" y="418"/>
                    <a:pt x="15752" y="965"/>
                    <a:pt x="16684" y="1351"/>
                  </a:cubicBezTo>
                  <a:cubicBezTo>
                    <a:pt x="17198" y="1576"/>
                    <a:pt x="17905" y="2218"/>
                    <a:pt x="18484" y="2829"/>
                  </a:cubicBezTo>
                  <a:cubicBezTo>
                    <a:pt x="18773" y="3118"/>
                    <a:pt x="19030" y="3408"/>
                    <a:pt x="19191" y="3633"/>
                  </a:cubicBezTo>
                  <a:cubicBezTo>
                    <a:pt x="19384" y="3826"/>
                    <a:pt x="19480" y="3954"/>
                    <a:pt x="19480" y="3954"/>
                  </a:cubicBezTo>
                  <a:cubicBezTo>
                    <a:pt x="19480" y="3954"/>
                    <a:pt x="20155" y="5015"/>
                    <a:pt x="20959" y="6140"/>
                  </a:cubicBezTo>
                  <a:cubicBezTo>
                    <a:pt x="21377" y="6719"/>
                    <a:pt x="21795" y="7329"/>
                    <a:pt x="22180" y="7812"/>
                  </a:cubicBezTo>
                  <a:cubicBezTo>
                    <a:pt x="22534" y="8326"/>
                    <a:pt x="22855" y="8712"/>
                    <a:pt x="23048" y="8937"/>
                  </a:cubicBezTo>
                  <a:lnTo>
                    <a:pt x="23080" y="8937"/>
                  </a:lnTo>
                  <a:cubicBezTo>
                    <a:pt x="23080" y="8937"/>
                    <a:pt x="23048" y="9033"/>
                    <a:pt x="22952" y="9162"/>
                  </a:cubicBezTo>
                  <a:cubicBezTo>
                    <a:pt x="22759" y="9355"/>
                    <a:pt x="22405" y="9612"/>
                    <a:pt x="21955" y="9869"/>
                  </a:cubicBezTo>
                  <a:cubicBezTo>
                    <a:pt x="20573" y="10672"/>
                    <a:pt x="18387" y="11572"/>
                    <a:pt x="17230" y="12055"/>
                  </a:cubicBezTo>
                  <a:cubicBezTo>
                    <a:pt x="16298" y="12440"/>
                    <a:pt x="14884" y="13212"/>
                    <a:pt x="13662" y="13951"/>
                  </a:cubicBezTo>
                  <a:cubicBezTo>
                    <a:pt x="13084" y="14337"/>
                    <a:pt x="12505" y="14690"/>
                    <a:pt x="12087" y="14980"/>
                  </a:cubicBezTo>
                  <a:cubicBezTo>
                    <a:pt x="11894" y="15141"/>
                    <a:pt x="11701" y="15269"/>
                    <a:pt x="11541" y="15398"/>
                  </a:cubicBezTo>
                  <a:cubicBezTo>
                    <a:pt x="11412" y="15526"/>
                    <a:pt x="11316" y="15623"/>
                    <a:pt x="11251" y="15719"/>
                  </a:cubicBezTo>
                  <a:cubicBezTo>
                    <a:pt x="11187" y="15848"/>
                    <a:pt x="11155" y="15944"/>
                    <a:pt x="11155" y="16073"/>
                  </a:cubicBezTo>
                  <a:cubicBezTo>
                    <a:pt x="11155" y="16266"/>
                    <a:pt x="11219" y="16458"/>
                    <a:pt x="11316" y="16651"/>
                  </a:cubicBezTo>
                  <a:cubicBezTo>
                    <a:pt x="11605" y="17262"/>
                    <a:pt x="12216" y="17969"/>
                    <a:pt x="12794" y="18837"/>
                  </a:cubicBezTo>
                  <a:cubicBezTo>
                    <a:pt x="13180" y="19480"/>
                    <a:pt x="13630" y="20830"/>
                    <a:pt x="13984" y="22309"/>
                  </a:cubicBezTo>
                  <a:cubicBezTo>
                    <a:pt x="14369" y="23787"/>
                    <a:pt x="14626" y="25427"/>
                    <a:pt x="14691" y="26648"/>
                  </a:cubicBezTo>
                  <a:cubicBezTo>
                    <a:pt x="14723" y="27098"/>
                    <a:pt x="14755" y="27645"/>
                    <a:pt x="14755" y="28223"/>
                  </a:cubicBezTo>
                  <a:cubicBezTo>
                    <a:pt x="14755" y="29573"/>
                    <a:pt x="14691" y="31213"/>
                    <a:pt x="14691" y="32756"/>
                  </a:cubicBezTo>
                  <a:cubicBezTo>
                    <a:pt x="14691" y="34202"/>
                    <a:pt x="14723" y="35552"/>
                    <a:pt x="14916" y="36517"/>
                  </a:cubicBezTo>
                  <a:cubicBezTo>
                    <a:pt x="15398" y="38895"/>
                    <a:pt x="15494" y="43492"/>
                    <a:pt x="15527" y="44135"/>
                  </a:cubicBezTo>
                  <a:cubicBezTo>
                    <a:pt x="15527" y="44392"/>
                    <a:pt x="15366" y="44842"/>
                    <a:pt x="15141" y="45260"/>
                  </a:cubicBezTo>
                  <a:cubicBezTo>
                    <a:pt x="14916" y="45678"/>
                    <a:pt x="14562" y="46064"/>
                    <a:pt x="14209" y="46256"/>
                  </a:cubicBezTo>
                  <a:cubicBezTo>
                    <a:pt x="14176" y="46289"/>
                    <a:pt x="14080" y="46321"/>
                    <a:pt x="13951" y="46321"/>
                  </a:cubicBezTo>
                  <a:cubicBezTo>
                    <a:pt x="13791" y="46353"/>
                    <a:pt x="13598" y="46353"/>
                    <a:pt x="13373" y="46353"/>
                  </a:cubicBezTo>
                  <a:cubicBezTo>
                    <a:pt x="11251" y="46353"/>
                    <a:pt x="6140" y="45614"/>
                    <a:pt x="4180" y="45324"/>
                  </a:cubicBezTo>
                  <a:cubicBezTo>
                    <a:pt x="2958" y="45131"/>
                    <a:pt x="2219" y="45163"/>
                    <a:pt x="1833" y="45131"/>
                  </a:cubicBezTo>
                  <a:cubicBezTo>
                    <a:pt x="1737" y="45099"/>
                    <a:pt x="1672" y="45099"/>
                    <a:pt x="1608" y="45067"/>
                  </a:cubicBezTo>
                  <a:cubicBezTo>
                    <a:pt x="1544" y="45035"/>
                    <a:pt x="1544" y="45003"/>
                    <a:pt x="1479" y="44938"/>
                  </a:cubicBezTo>
                  <a:cubicBezTo>
                    <a:pt x="1447" y="44874"/>
                    <a:pt x="1415" y="44713"/>
                    <a:pt x="1383" y="44521"/>
                  </a:cubicBezTo>
                  <a:cubicBezTo>
                    <a:pt x="1383" y="44424"/>
                    <a:pt x="1383" y="44328"/>
                    <a:pt x="1383" y="44231"/>
                  </a:cubicBezTo>
                  <a:cubicBezTo>
                    <a:pt x="1383" y="43749"/>
                    <a:pt x="1512" y="43171"/>
                    <a:pt x="1640" y="42592"/>
                  </a:cubicBezTo>
                  <a:cubicBezTo>
                    <a:pt x="1801" y="42045"/>
                    <a:pt x="1929" y="41499"/>
                    <a:pt x="1929" y="41017"/>
                  </a:cubicBezTo>
                  <a:lnTo>
                    <a:pt x="1929" y="40985"/>
                  </a:lnTo>
                  <a:lnTo>
                    <a:pt x="1929" y="40953"/>
                  </a:lnTo>
                  <a:cubicBezTo>
                    <a:pt x="1929" y="40695"/>
                    <a:pt x="1865" y="39860"/>
                    <a:pt x="1737" y="38702"/>
                  </a:cubicBezTo>
                  <a:cubicBezTo>
                    <a:pt x="1383" y="35167"/>
                    <a:pt x="676" y="28641"/>
                    <a:pt x="483" y="26841"/>
                  </a:cubicBezTo>
                  <a:cubicBezTo>
                    <a:pt x="451" y="26552"/>
                    <a:pt x="419" y="26230"/>
                    <a:pt x="419" y="25941"/>
                  </a:cubicBezTo>
                  <a:cubicBezTo>
                    <a:pt x="419" y="23948"/>
                    <a:pt x="1094" y="21955"/>
                    <a:pt x="2154" y="20284"/>
                  </a:cubicBezTo>
                  <a:cubicBezTo>
                    <a:pt x="2765" y="19384"/>
                    <a:pt x="3601" y="18676"/>
                    <a:pt x="4276" y="17744"/>
                  </a:cubicBezTo>
                  <a:cubicBezTo>
                    <a:pt x="4437" y="17551"/>
                    <a:pt x="4790" y="17133"/>
                    <a:pt x="5112" y="16683"/>
                  </a:cubicBezTo>
                  <a:cubicBezTo>
                    <a:pt x="5272" y="16458"/>
                    <a:pt x="5433" y="16233"/>
                    <a:pt x="5562" y="16008"/>
                  </a:cubicBezTo>
                  <a:cubicBezTo>
                    <a:pt x="5690" y="15783"/>
                    <a:pt x="5755" y="15591"/>
                    <a:pt x="5755" y="15366"/>
                  </a:cubicBezTo>
                  <a:lnTo>
                    <a:pt x="5755" y="15333"/>
                  </a:lnTo>
                  <a:cubicBezTo>
                    <a:pt x="5755" y="15333"/>
                    <a:pt x="5755" y="15205"/>
                    <a:pt x="5755" y="15044"/>
                  </a:cubicBezTo>
                  <a:cubicBezTo>
                    <a:pt x="5690" y="14465"/>
                    <a:pt x="5594" y="13148"/>
                    <a:pt x="5594" y="11572"/>
                  </a:cubicBezTo>
                  <a:cubicBezTo>
                    <a:pt x="5594" y="10383"/>
                    <a:pt x="5658" y="9097"/>
                    <a:pt x="5819" y="7844"/>
                  </a:cubicBezTo>
                  <a:cubicBezTo>
                    <a:pt x="6012" y="6076"/>
                    <a:pt x="6623" y="4372"/>
                    <a:pt x="7523" y="3054"/>
                  </a:cubicBezTo>
                  <a:cubicBezTo>
                    <a:pt x="8455" y="1704"/>
                    <a:pt x="9644" y="804"/>
                    <a:pt x="11026" y="547"/>
                  </a:cubicBezTo>
                  <a:cubicBezTo>
                    <a:pt x="11637" y="450"/>
                    <a:pt x="12216" y="418"/>
                    <a:pt x="12730" y="418"/>
                  </a:cubicBezTo>
                  <a:close/>
                  <a:moveTo>
                    <a:pt x="12730" y="0"/>
                  </a:moveTo>
                  <a:cubicBezTo>
                    <a:pt x="12183" y="0"/>
                    <a:pt x="11605" y="33"/>
                    <a:pt x="10930" y="129"/>
                  </a:cubicBezTo>
                  <a:cubicBezTo>
                    <a:pt x="9419" y="386"/>
                    <a:pt x="8133" y="1415"/>
                    <a:pt x="7169" y="2797"/>
                  </a:cubicBezTo>
                  <a:cubicBezTo>
                    <a:pt x="6237" y="4179"/>
                    <a:pt x="5626" y="5947"/>
                    <a:pt x="5401" y="7779"/>
                  </a:cubicBezTo>
                  <a:cubicBezTo>
                    <a:pt x="5240" y="9065"/>
                    <a:pt x="5176" y="10383"/>
                    <a:pt x="5176" y="11572"/>
                  </a:cubicBezTo>
                  <a:cubicBezTo>
                    <a:pt x="5176" y="13694"/>
                    <a:pt x="5337" y="15366"/>
                    <a:pt x="5337" y="15366"/>
                  </a:cubicBezTo>
                  <a:cubicBezTo>
                    <a:pt x="5337" y="15462"/>
                    <a:pt x="5305" y="15623"/>
                    <a:pt x="5176" y="15816"/>
                  </a:cubicBezTo>
                  <a:cubicBezTo>
                    <a:pt x="5047" y="16105"/>
                    <a:pt x="4790" y="16458"/>
                    <a:pt x="4533" y="16748"/>
                  </a:cubicBezTo>
                  <a:cubicBezTo>
                    <a:pt x="4308" y="17069"/>
                    <a:pt x="4083" y="17326"/>
                    <a:pt x="3955" y="17487"/>
                  </a:cubicBezTo>
                  <a:cubicBezTo>
                    <a:pt x="3312" y="18355"/>
                    <a:pt x="2444" y="19062"/>
                    <a:pt x="1801" y="20059"/>
                  </a:cubicBezTo>
                  <a:cubicBezTo>
                    <a:pt x="708" y="21762"/>
                    <a:pt x="1" y="23852"/>
                    <a:pt x="1" y="25941"/>
                  </a:cubicBezTo>
                  <a:cubicBezTo>
                    <a:pt x="1" y="26263"/>
                    <a:pt x="33" y="26584"/>
                    <a:pt x="65" y="26905"/>
                  </a:cubicBezTo>
                  <a:cubicBezTo>
                    <a:pt x="194" y="28095"/>
                    <a:pt x="547" y="31373"/>
                    <a:pt x="869" y="34492"/>
                  </a:cubicBezTo>
                  <a:cubicBezTo>
                    <a:pt x="1029" y="36034"/>
                    <a:pt x="1190" y="37545"/>
                    <a:pt x="1319" y="38735"/>
                  </a:cubicBezTo>
                  <a:cubicBezTo>
                    <a:pt x="1447" y="39892"/>
                    <a:pt x="1512" y="40760"/>
                    <a:pt x="1512" y="40985"/>
                  </a:cubicBezTo>
                  <a:lnTo>
                    <a:pt x="1512" y="41017"/>
                  </a:lnTo>
                  <a:cubicBezTo>
                    <a:pt x="1512" y="41403"/>
                    <a:pt x="1383" y="41917"/>
                    <a:pt x="1254" y="42495"/>
                  </a:cubicBezTo>
                  <a:cubicBezTo>
                    <a:pt x="1094" y="43074"/>
                    <a:pt x="965" y="43653"/>
                    <a:pt x="965" y="44231"/>
                  </a:cubicBezTo>
                  <a:cubicBezTo>
                    <a:pt x="965" y="44360"/>
                    <a:pt x="965" y="44456"/>
                    <a:pt x="965" y="44585"/>
                  </a:cubicBezTo>
                  <a:cubicBezTo>
                    <a:pt x="997" y="44874"/>
                    <a:pt x="1062" y="45099"/>
                    <a:pt x="1190" y="45260"/>
                  </a:cubicBezTo>
                  <a:cubicBezTo>
                    <a:pt x="1287" y="45388"/>
                    <a:pt x="1447" y="45485"/>
                    <a:pt x="1608" y="45517"/>
                  </a:cubicBezTo>
                  <a:cubicBezTo>
                    <a:pt x="1833" y="45581"/>
                    <a:pt x="2122" y="45581"/>
                    <a:pt x="2540" y="45581"/>
                  </a:cubicBezTo>
                  <a:cubicBezTo>
                    <a:pt x="2926" y="45614"/>
                    <a:pt x="3440" y="45646"/>
                    <a:pt x="4115" y="45742"/>
                  </a:cubicBezTo>
                  <a:cubicBezTo>
                    <a:pt x="6108" y="46031"/>
                    <a:pt x="11155" y="46771"/>
                    <a:pt x="13373" y="46771"/>
                  </a:cubicBezTo>
                  <a:cubicBezTo>
                    <a:pt x="13630" y="46771"/>
                    <a:pt x="13823" y="46771"/>
                    <a:pt x="13984" y="46739"/>
                  </a:cubicBezTo>
                  <a:cubicBezTo>
                    <a:pt x="14144" y="46739"/>
                    <a:pt x="14305" y="46706"/>
                    <a:pt x="14401" y="46642"/>
                  </a:cubicBezTo>
                  <a:cubicBezTo>
                    <a:pt x="14884" y="46385"/>
                    <a:pt x="15237" y="45935"/>
                    <a:pt x="15527" y="45485"/>
                  </a:cubicBezTo>
                  <a:cubicBezTo>
                    <a:pt x="15784" y="45003"/>
                    <a:pt x="15944" y="44521"/>
                    <a:pt x="15944" y="44135"/>
                  </a:cubicBezTo>
                  <a:lnTo>
                    <a:pt x="15944" y="44103"/>
                  </a:lnTo>
                  <a:cubicBezTo>
                    <a:pt x="15912" y="43492"/>
                    <a:pt x="15816" y="38863"/>
                    <a:pt x="15334" y="36452"/>
                  </a:cubicBezTo>
                  <a:cubicBezTo>
                    <a:pt x="15173" y="35520"/>
                    <a:pt x="15109" y="34170"/>
                    <a:pt x="15109" y="32756"/>
                  </a:cubicBezTo>
                  <a:cubicBezTo>
                    <a:pt x="15109" y="31245"/>
                    <a:pt x="15173" y="29606"/>
                    <a:pt x="15173" y="28223"/>
                  </a:cubicBezTo>
                  <a:cubicBezTo>
                    <a:pt x="15173" y="27645"/>
                    <a:pt x="15173" y="27098"/>
                    <a:pt x="15141" y="26648"/>
                  </a:cubicBezTo>
                  <a:cubicBezTo>
                    <a:pt x="15044" y="25362"/>
                    <a:pt x="14787" y="23723"/>
                    <a:pt x="14401" y="22212"/>
                  </a:cubicBezTo>
                  <a:cubicBezTo>
                    <a:pt x="14048" y="20702"/>
                    <a:pt x="13598" y="19351"/>
                    <a:pt x="13148" y="18612"/>
                  </a:cubicBezTo>
                  <a:cubicBezTo>
                    <a:pt x="12762" y="18034"/>
                    <a:pt x="12344" y="17487"/>
                    <a:pt x="12055" y="17069"/>
                  </a:cubicBezTo>
                  <a:cubicBezTo>
                    <a:pt x="11926" y="16844"/>
                    <a:pt x="11798" y="16651"/>
                    <a:pt x="11701" y="16458"/>
                  </a:cubicBezTo>
                  <a:cubicBezTo>
                    <a:pt x="11637" y="16298"/>
                    <a:pt x="11573" y="16169"/>
                    <a:pt x="11573" y="16073"/>
                  </a:cubicBezTo>
                  <a:cubicBezTo>
                    <a:pt x="11573" y="16008"/>
                    <a:pt x="11605" y="15976"/>
                    <a:pt x="11605" y="15944"/>
                  </a:cubicBezTo>
                  <a:cubicBezTo>
                    <a:pt x="11637" y="15912"/>
                    <a:pt x="11701" y="15816"/>
                    <a:pt x="11830" y="15719"/>
                  </a:cubicBezTo>
                  <a:cubicBezTo>
                    <a:pt x="12280" y="15333"/>
                    <a:pt x="13276" y="14690"/>
                    <a:pt x="14369" y="14048"/>
                  </a:cubicBezTo>
                  <a:cubicBezTo>
                    <a:pt x="15430" y="13405"/>
                    <a:pt x="16587" y="12794"/>
                    <a:pt x="17391" y="12440"/>
                  </a:cubicBezTo>
                  <a:cubicBezTo>
                    <a:pt x="18259" y="12087"/>
                    <a:pt x="19770" y="11476"/>
                    <a:pt x="21055" y="10833"/>
                  </a:cubicBezTo>
                  <a:cubicBezTo>
                    <a:pt x="21698" y="10512"/>
                    <a:pt x="22277" y="10190"/>
                    <a:pt x="22727" y="9869"/>
                  </a:cubicBezTo>
                  <a:cubicBezTo>
                    <a:pt x="22952" y="9740"/>
                    <a:pt x="23113" y="9580"/>
                    <a:pt x="23241" y="9451"/>
                  </a:cubicBezTo>
                  <a:cubicBezTo>
                    <a:pt x="23402" y="9290"/>
                    <a:pt x="23498" y="9129"/>
                    <a:pt x="23498" y="8937"/>
                  </a:cubicBezTo>
                  <a:cubicBezTo>
                    <a:pt x="23498" y="8808"/>
                    <a:pt x="23434" y="8712"/>
                    <a:pt x="23370" y="8615"/>
                  </a:cubicBezTo>
                  <a:cubicBezTo>
                    <a:pt x="23177" y="8454"/>
                    <a:pt x="22855" y="8069"/>
                    <a:pt x="22502" y="7554"/>
                  </a:cubicBezTo>
                  <a:cubicBezTo>
                    <a:pt x="21955" y="6815"/>
                    <a:pt x="21280" y="5851"/>
                    <a:pt x="20734" y="5079"/>
                  </a:cubicBezTo>
                  <a:cubicBezTo>
                    <a:pt x="20220" y="4308"/>
                    <a:pt x="19834" y="3697"/>
                    <a:pt x="19834" y="3697"/>
                  </a:cubicBezTo>
                  <a:lnTo>
                    <a:pt x="19802" y="3697"/>
                  </a:lnTo>
                  <a:cubicBezTo>
                    <a:pt x="19802" y="3697"/>
                    <a:pt x="19384" y="3151"/>
                    <a:pt x="18805" y="2540"/>
                  </a:cubicBezTo>
                  <a:cubicBezTo>
                    <a:pt x="18194" y="1929"/>
                    <a:pt x="17487" y="1254"/>
                    <a:pt x="16844" y="965"/>
                  </a:cubicBezTo>
                  <a:cubicBezTo>
                    <a:pt x="15944" y="579"/>
                    <a:pt x="14659" y="0"/>
                    <a:pt x="12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" name="Google Shape;3887;p64">
              <a:extLst>
                <a:ext uri="{FF2B5EF4-FFF2-40B4-BE49-F238E27FC236}">
                  <a16:creationId xmlns:a16="http://schemas.microsoft.com/office/drawing/2014/main" id="{953E321C-DE1C-49DD-8734-0189AD9E041D}"/>
                </a:ext>
              </a:extLst>
            </p:cNvPr>
            <p:cNvSpPr/>
            <p:nvPr/>
          </p:nvSpPr>
          <p:spPr>
            <a:xfrm>
              <a:off x="4852250" y="3131925"/>
              <a:ext cx="629250" cy="449325"/>
            </a:xfrm>
            <a:custGeom>
              <a:avLst/>
              <a:gdLst/>
              <a:ahLst/>
              <a:cxnLst/>
              <a:rect l="l" t="t" r="r" b="b"/>
              <a:pathLst>
                <a:path w="25170" h="17973" extrusionOk="0">
                  <a:moveTo>
                    <a:pt x="1737" y="0"/>
                  </a:moveTo>
                  <a:cubicBezTo>
                    <a:pt x="1737" y="0"/>
                    <a:pt x="1" y="1286"/>
                    <a:pt x="65" y="3311"/>
                  </a:cubicBezTo>
                  <a:cubicBezTo>
                    <a:pt x="97" y="5336"/>
                    <a:pt x="2508" y="15655"/>
                    <a:pt x="2862" y="16715"/>
                  </a:cubicBezTo>
                  <a:cubicBezTo>
                    <a:pt x="3247" y="17744"/>
                    <a:pt x="4855" y="17841"/>
                    <a:pt x="5208" y="17969"/>
                  </a:cubicBezTo>
                  <a:cubicBezTo>
                    <a:pt x="5213" y="17972"/>
                    <a:pt x="5222" y="17973"/>
                    <a:pt x="5233" y="17973"/>
                  </a:cubicBezTo>
                  <a:cubicBezTo>
                    <a:pt x="5966" y="17973"/>
                    <a:pt x="19384" y="12762"/>
                    <a:pt x="19384" y="12762"/>
                  </a:cubicBezTo>
                  <a:cubicBezTo>
                    <a:pt x="19384" y="12762"/>
                    <a:pt x="21023" y="13919"/>
                    <a:pt x="21666" y="13919"/>
                  </a:cubicBezTo>
                  <a:cubicBezTo>
                    <a:pt x="22277" y="13887"/>
                    <a:pt x="24045" y="13855"/>
                    <a:pt x="24045" y="13855"/>
                  </a:cubicBezTo>
                  <a:cubicBezTo>
                    <a:pt x="24045" y="13855"/>
                    <a:pt x="24752" y="15012"/>
                    <a:pt x="24977" y="15012"/>
                  </a:cubicBezTo>
                  <a:cubicBezTo>
                    <a:pt x="25170" y="15012"/>
                    <a:pt x="25106" y="14465"/>
                    <a:pt x="25009" y="14048"/>
                  </a:cubicBezTo>
                  <a:cubicBezTo>
                    <a:pt x="24945" y="13630"/>
                    <a:pt x="24559" y="12569"/>
                    <a:pt x="24559" y="12569"/>
                  </a:cubicBezTo>
                  <a:cubicBezTo>
                    <a:pt x="24559" y="12569"/>
                    <a:pt x="22663" y="11444"/>
                    <a:pt x="21730" y="11251"/>
                  </a:cubicBezTo>
                  <a:cubicBezTo>
                    <a:pt x="20974" y="11089"/>
                    <a:pt x="20149" y="10836"/>
                    <a:pt x="19580" y="10836"/>
                  </a:cubicBezTo>
                  <a:cubicBezTo>
                    <a:pt x="19473" y="10836"/>
                    <a:pt x="19374" y="10845"/>
                    <a:pt x="19287" y="10865"/>
                  </a:cubicBezTo>
                  <a:cubicBezTo>
                    <a:pt x="18709" y="11026"/>
                    <a:pt x="7555" y="12826"/>
                    <a:pt x="7555" y="12826"/>
                  </a:cubicBezTo>
                  <a:cubicBezTo>
                    <a:pt x="7555" y="12826"/>
                    <a:pt x="7812" y="5304"/>
                    <a:pt x="7619" y="3697"/>
                  </a:cubicBezTo>
                  <a:cubicBezTo>
                    <a:pt x="7458" y="2090"/>
                    <a:pt x="6783" y="450"/>
                    <a:pt x="5530" y="193"/>
                  </a:cubicBez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" name="Google Shape;3888;p64">
              <a:extLst>
                <a:ext uri="{FF2B5EF4-FFF2-40B4-BE49-F238E27FC236}">
                  <a16:creationId xmlns:a16="http://schemas.microsoft.com/office/drawing/2014/main" id="{F0951A22-79FE-41E3-9D5B-77E10661BBAA}"/>
                </a:ext>
              </a:extLst>
            </p:cNvPr>
            <p:cNvSpPr/>
            <p:nvPr/>
          </p:nvSpPr>
          <p:spPr>
            <a:xfrm>
              <a:off x="4848250" y="3127100"/>
              <a:ext cx="637275" cy="459700"/>
            </a:xfrm>
            <a:custGeom>
              <a:avLst/>
              <a:gdLst/>
              <a:ahLst/>
              <a:cxnLst/>
              <a:rect l="l" t="t" r="r" b="b"/>
              <a:pathLst>
                <a:path w="25491" h="18388" extrusionOk="0">
                  <a:moveTo>
                    <a:pt x="1768" y="0"/>
                  </a:moveTo>
                  <a:cubicBezTo>
                    <a:pt x="1768" y="33"/>
                    <a:pt x="1318" y="354"/>
                    <a:pt x="868" y="933"/>
                  </a:cubicBezTo>
                  <a:cubicBezTo>
                    <a:pt x="450" y="1511"/>
                    <a:pt x="0" y="2379"/>
                    <a:pt x="0" y="3440"/>
                  </a:cubicBezTo>
                  <a:lnTo>
                    <a:pt x="0" y="3536"/>
                  </a:lnTo>
                  <a:lnTo>
                    <a:pt x="2" y="3536"/>
                  </a:lnTo>
                  <a:lnTo>
                    <a:pt x="2" y="3536"/>
                  </a:lnTo>
                  <a:cubicBezTo>
                    <a:pt x="37" y="4090"/>
                    <a:pt x="166" y="5104"/>
                    <a:pt x="418" y="6365"/>
                  </a:cubicBezTo>
                  <a:cubicBezTo>
                    <a:pt x="772" y="8262"/>
                    <a:pt x="1318" y="10705"/>
                    <a:pt x="1800" y="12794"/>
                  </a:cubicBezTo>
                  <a:cubicBezTo>
                    <a:pt x="2025" y="13823"/>
                    <a:pt x="2250" y="14755"/>
                    <a:pt x="2443" y="15494"/>
                  </a:cubicBezTo>
                  <a:cubicBezTo>
                    <a:pt x="2636" y="16233"/>
                    <a:pt x="2764" y="16748"/>
                    <a:pt x="2829" y="16973"/>
                  </a:cubicBezTo>
                  <a:cubicBezTo>
                    <a:pt x="2957" y="17262"/>
                    <a:pt x="3150" y="17519"/>
                    <a:pt x="3375" y="17680"/>
                  </a:cubicBezTo>
                  <a:cubicBezTo>
                    <a:pt x="3729" y="17969"/>
                    <a:pt x="4147" y="18098"/>
                    <a:pt x="4532" y="18194"/>
                  </a:cubicBezTo>
                  <a:cubicBezTo>
                    <a:pt x="4725" y="18259"/>
                    <a:pt x="4886" y="18291"/>
                    <a:pt x="5015" y="18323"/>
                  </a:cubicBezTo>
                  <a:cubicBezTo>
                    <a:pt x="5143" y="18323"/>
                    <a:pt x="5272" y="18355"/>
                    <a:pt x="5304" y="18387"/>
                  </a:cubicBezTo>
                  <a:lnTo>
                    <a:pt x="5529" y="18387"/>
                  </a:lnTo>
                  <a:cubicBezTo>
                    <a:pt x="5722" y="18323"/>
                    <a:pt x="6075" y="18226"/>
                    <a:pt x="6557" y="18066"/>
                  </a:cubicBezTo>
                  <a:cubicBezTo>
                    <a:pt x="9694" y="16990"/>
                    <a:pt x="18272" y="13666"/>
                    <a:pt x="19495" y="13202"/>
                  </a:cubicBezTo>
                  <a:lnTo>
                    <a:pt x="19495" y="13202"/>
                  </a:lnTo>
                  <a:cubicBezTo>
                    <a:pt x="19638" y="13299"/>
                    <a:pt x="19959" y="13512"/>
                    <a:pt x="20315" y="13726"/>
                  </a:cubicBezTo>
                  <a:cubicBezTo>
                    <a:pt x="20572" y="13855"/>
                    <a:pt x="20830" y="14015"/>
                    <a:pt x="21087" y="14112"/>
                  </a:cubicBezTo>
                  <a:cubicBezTo>
                    <a:pt x="21344" y="14241"/>
                    <a:pt x="21601" y="14305"/>
                    <a:pt x="21826" y="14305"/>
                  </a:cubicBezTo>
                  <a:cubicBezTo>
                    <a:pt x="22344" y="14305"/>
                    <a:pt x="23692" y="14282"/>
                    <a:pt x="24091" y="14275"/>
                  </a:cubicBezTo>
                  <a:lnTo>
                    <a:pt x="24091" y="14275"/>
                  </a:lnTo>
                  <a:cubicBezTo>
                    <a:pt x="24166" y="14395"/>
                    <a:pt x="24282" y="14581"/>
                    <a:pt x="24398" y="14755"/>
                  </a:cubicBezTo>
                  <a:cubicBezTo>
                    <a:pt x="24526" y="14916"/>
                    <a:pt x="24623" y="15044"/>
                    <a:pt x="24751" y="15173"/>
                  </a:cubicBezTo>
                  <a:cubicBezTo>
                    <a:pt x="24783" y="15237"/>
                    <a:pt x="24848" y="15301"/>
                    <a:pt x="24912" y="15333"/>
                  </a:cubicBezTo>
                  <a:cubicBezTo>
                    <a:pt x="24944" y="15366"/>
                    <a:pt x="25008" y="15430"/>
                    <a:pt x="25137" y="15430"/>
                  </a:cubicBezTo>
                  <a:cubicBezTo>
                    <a:pt x="25201" y="15430"/>
                    <a:pt x="25266" y="15398"/>
                    <a:pt x="25330" y="15366"/>
                  </a:cubicBezTo>
                  <a:cubicBezTo>
                    <a:pt x="25426" y="15269"/>
                    <a:pt x="25426" y="15205"/>
                    <a:pt x="25458" y="15141"/>
                  </a:cubicBezTo>
                  <a:cubicBezTo>
                    <a:pt x="25458" y="15076"/>
                    <a:pt x="25491" y="14980"/>
                    <a:pt x="25491" y="14916"/>
                  </a:cubicBezTo>
                  <a:cubicBezTo>
                    <a:pt x="25491" y="14691"/>
                    <a:pt x="25426" y="14433"/>
                    <a:pt x="25394" y="14208"/>
                  </a:cubicBezTo>
                  <a:cubicBezTo>
                    <a:pt x="25330" y="13951"/>
                    <a:pt x="25233" y="13598"/>
                    <a:pt x="25137" y="13276"/>
                  </a:cubicBezTo>
                  <a:cubicBezTo>
                    <a:pt x="25008" y="12955"/>
                    <a:pt x="24912" y="12698"/>
                    <a:pt x="24912" y="12698"/>
                  </a:cubicBezTo>
                  <a:lnTo>
                    <a:pt x="24912" y="12633"/>
                  </a:lnTo>
                  <a:lnTo>
                    <a:pt x="24848" y="12601"/>
                  </a:lnTo>
                  <a:cubicBezTo>
                    <a:pt x="24848" y="12601"/>
                    <a:pt x="24365" y="12312"/>
                    <a:pt x="23755" y="11990"/>
                  </a:cubicBezTo>
                  <a:cubicBezTo>
                    <a:pt x="23144" y="11669"/>
                    <a:pt x="22437" y="11347"/>
                    <a:pt x="21923" y="11219"/>
                  </a:cubicBezTo>
                  <a:cubicBezTo>
                    <a:pt x="21183" y="11090"/>
                    <a:pt x="20412" y="10833"/>
                    <a:pt x="19769" y="10833"/>
                  </a:cubicBezTo>
                  <a:cubicBezTo>
                    <a:pt x="19640" y="10833"/>
                    <a:pt x="19512" y="10833"/>
                    <a:pt x="19383" y="10865"/>
                  </a:cubicBezTo>
                  <a:cubicBezTo>
                    <a:pt x="19319" y="10865"/>
                    <a:pt x="19094" y="10930"/>
                    <a:pt x="18740" y="10994"/>
                  </a:cubicBezTo>
                  <a:cubicBezTo>
                    <a:pt x="17487" y="11219"/>
                    <a:pt x="14722" y="11669"/>
                    <a:pt x="12279" y="12055"/>
                  </a:cubicBezTo>
                  <a:cubicBezTo>
                    <a:pt x="11026" y="12248"/>
                    <a:pt x="9901" y="12440"/>
                    <a:pt x="9065" y="12569"/>
                  </a:cubicBezTo>
                  <a:cubicBezTo>
                    <a:pt x="8565" y="12662"/>
                    <a:pt x="8182" y="12722"/>
                    <a:pt x="7948" y="12757"/>
                  </a:cubicBezTo>
                  <a:lnTo>
                    <a:pt x="7948" y="12757"/>
                  </a:lnTo>
                  <a:cubicBezTo>
                    <a:pt x="7976" y="11808"/>
                    <a:pt x="8068" y="8483"/>
                    <a:pt x="8068" y="6108"/>
                  </a:cubicBezTo>
                  <a:cubicBezTo>
                    <a:pt x="8068" y="5111"/>
                    <a:pt x="8036" y="4308"/>
                    <a:pt x="8004" y="3890"/>
                  </a:cubicBezTo>
                  <a:cubicBezTo>
                    <a:pt x="7908" y="3054"/>
                    <a:pt x="7683" y="2218"/>
                    <a:pt x="7329" y="1543"/>
                  </a:cubicBezTo>
                  <a:cubicBezTo>
                    <a:pt x="6975" y="868"/>
                    <a:pt x="6429" y="322"/>
                    <a:pt x="5722" y="161"/>
                  </a:cubicBezTo>
                  <a:lnTo>
                    <a:pt x="5625" y="579"/>
                  </a:lnTo>
                  <a:cubicBezTo>
                    <a:pt x="6172" y="708"/>
                    <a:pt x="6622" y="1126"/>
                    <a:pt x="6943" y="1736"/>
                  </a:cubicBezTo>
                  <a:cubicBezTo>
                    <a:pt x="7297" y="2347"/>
                    <a:pt x="7490" y="3151"/>
                    <a:pt x="7586" y="3922"/>
                  </a:cubicBezTo>
                  <a:cubicBezTo>
                    <a:pt x="7618" y="4308"/>
                    <a:pt x="7650" y="5144"/>
                    <a:pt x="7650" y="6108"/>
                  </a:cubicBezTo>
                  <a:cubicBezTo>
                    <a:pt x="7650" y="7490"/>
                    <a:pt x="7618" y="9226"/>
                    <a:pt x="7554" y="10608"/>
                  </a:cubicBezTo>
                  <a:cubicBezTo>
                    <a:pt x="7522" y="11958"/>
                    <a:pt x="7490" y="12987"/>
                    <a:pt x="7490" y="13019"/>
                  </a:cubicBezTo>
                  <a:lnTo>
                    <a:pt x="7490" y="13276"/>
                  </a:lnTo>
                  <a:lnTo>
                    <a:pt x="7747" y="13212"/>
                  </a:lnTo>
                  <a:cubicBezTo>
                    <a:pt x="7747" y="13212"/>
                    <a:pt x="10543" y="12762"/>
                    <a:pt x="13404" y="12312"/>
                  </a:cubicBezTo>
                  <a:cubicBezTo>
                    <a:pt x="14819" y="12087"/>
                    <a:pt x="16265" y="11830"/>
                    <a:pt x="17390" y="11637"/>
                  </a:cubicBezTo>
                  <a:cubicBezTo>
                    <a:pt x="17969" y="11540"/>
                    <a:pt x="18451" y="11476"/>
                    <a:pt x="18805" y="11412"/>
                  </a:cubicBezTo>
                  <a:cubicBezTo>
                    <a:pt x="19158" y="11347"/>
                    <a:pt x="19383" y="11315"/>
                    <a:pt x="19480" y="11283"/>
                  </a:cubicBezTo>
                  <a:cubicBezTo>
                    <a:pt x="19576" y="11251"/>
                    <a:pt x="19672" y="11251"/>
                    <a:pt x="19769" y="11251"/>
                  </a:cubicBezTo>
                  <a:cubicBezTo>
                    <a:pt x="20283" y="11251"/>
                    <a:pt x="21087" y="11476"/>
                    <a:pt x="21858" y="11637"/>
                  </a:cubicBezTo>
                  <a:cubicBezTo>
                    <a:pt x="22276" y="11733"/>
                    <a:pt x="22983" y="12055"/>
                    <a:pt x="23562" y="12376"/>
                  </a:cubicBezTo>
                  <a:cubicBezTo>
                    <a:pt x="23851" y="12505"/>
                    <a:pt x="24108" y="12665"/>
                    <a:pt x="24301" y="12762"/>
                  </a:cubicBezTo>
                  <a:cubicBezTo>
                    <a:pt x="24405" y="12831"/>
                    <a:pt x="24490" y="12882"/>
                    <a:pt x="24547" y="12914"/>
                  </a:cubicBezTo>
                  <a:lnTo>
                    <a:pt x="24547" y="12914"/>
                  </a:lnTo>
                  <a:cubicBezTo>
                    <a:pt x="24580" y="13004"/>
                    <a:pt x="24650" y="13196"/>
                    <a:pt x="24719" y="13405"/>
                  </a:cubicBezTo>
                  <a:cubicBezTo>
                    <a:pt x="24816" y="13726"/>
                    <a:pt x="24944" y="14080"/>
                    <a:pt x="24976" y="14273"/>
                  </a:cubicBezTo>
                  <a:cubicBezTo>
                    <a:pt x="25006" y="14479"/>
                    <a:pt x="25035" y="14712"/>
                    <a:pt x="25040" y="14873"/>
                  </a:cubicBezTo>
                  <a:lnTo>
                    <a:pt x="25040" y="14873"/>
                  </a:lnTo>
                  <a:cubicBezTo>
                    <a:pt x="25010" y="14838"/>
                    <a:pt x="24977" y="14799"/>
                    <a:pt x="24944" y="14755"/>
                  </a:cubicBezTo>
                  <a:cubicBezTo>
                    <a:pt x="24816" y="14594"/>
                    <a:pt x="24687" y="14401"/>
                    <a:pt x="24558" y="14241"/>
                  </a:cubicBezTo>
                  <a:cubicBezTo>
                    <a:pt x="24462" y="14048"/>
                    <a:pt x="24365" y="13919"/>
                    <a:pt x="24365" y="13919"/>
                  </a:cubicBezTo>
                  <a:lnTo>
                    <a:pt x="24301" y="13823"/>
                  </a:lnTo>
                  <a:lnTo>
                    <a:pt x="24205" y="13823"/>
                  </a:lnTo>
                  <a:cubicBezTo>
                    <a:pt x="24205" y="13823"/>
                    <a:pt x="22485" y="13885"/>
                    <a:pt x="21821" y="13887"/>
                  </a:cubicBezTo>
                  <a:lnTo>
                    <a:pt x="21821" y="13887"/>
                  </a:lnTo>
                  <a:cubicBezTo>
                    <a:pt x="21692" y="13885"/>
                    <a:pt x="21502" y="13821"/>
                    <a:pt x="21280" y="13726"/>
                  </a:cubicBezTo>
                  <a:cubicBezTo>
                    <a:pt x="20926" y="13565"/>
                    <a:pt x="20508" y="13340"/>
                    <a:pt x="20219" y="13148"/>
                  </a:cubicBezTo>
                  <a:cubicBezTo>
                    <a:pt x="20058" y="13051"/>
                    <a:pt x="19930" y="12955"/>
                    <a:pt x="19833" y="12890"/>
                  </a:cubicBezTo>
                  <a:cubicBezTo>
                    <a:pt x="19737" y="12826"/>
                    <a:pt x="19672" y="12794"/>
                    <a:pt x="19672" y="12794"/>
                  </a:cubicBezTo>
                  <a:lnTo>
                    <a:pt x="19576" y="12730"/>
                  </a:lnTo>
                  <a:lnTo>
                    <a:pt x="19480" y="12762"/>
                  </a:lnTo>
                  <a:cubicBezTo>
                    <a:pt x="19480" y="12762"/>
                    <a:pt x="18644" y="13083"/>
                    <a:pt x="17358" y="13565"/>
                  </a:cubicBezTo>
                  <a:cubicBezTo>
                    <a:pt x="15429" y="14305"/>
                    <a:pt x="12568" y="15398"/>
                    <a:pt x="10093" y="16330"/>
                  </a:cubicBezTo>
                  <a:cubicBezTo>
                    <a:pt x="8872" y="16780"/>
                    <a:pt x="7715" y="17198"/>
                    <a:pt x="6879" y="17487"/>
                  </a:cubicBezTo>
                  <a:cubicBezTo>
                    <a:pt x="6461" y="17648"/>
                    <a:pt x="6107" y="17776"/>
                    <a:pt x="5850" y="17841"/>
                  </a:cubicBezTo>
                  <a:cubicBezTo>
                    <a:pt x="5690" y="17873"/>
                    <a:pt x="5593" y="17905"/>
                    <a:pt x="5529" y="17937"/>
                  </a:cubicBezTo>
                  <a:lnTo>
                    <a:pt x="5446" y="17965"/>
                  </a:lnTo>
                  <a:lnTo>
                    <a:pt x="5446" y="17965"/>
                  </a:lnTo>
                  <a:cubicBezTo>
                    <a:pt x="5321" y="17934"/>
                    <a:pt x="5165" y="17903"/>
                    <a:pt x="4950" y="17873"/>
                  </a:cubicBezTo>
                  <a:cubicBezTo>
                    <a:pt x="4661" y="17809"/>
                    <a:pt x="4275" y="17712"/>
                    <a:pt x="3954" y="17551"/>
                  </a:cubicBezTo>
                  <a:cubicBezTo>
                    <a:pt x="3600" y="17359"/>
                    <a:pt x="3343" y="17134"/>
                    <a:pt x="3247" y="16812"/>
                  </a:cubicBezTo>
                  <a:cubicBezTo>
                    <a:pt x="3150" y="16587"/>
                    <a:pt x="2925" y="15751"/>
                    <a:pt x="2636" y="14594"/>
                  </a:cubicBezTo>
                  <a:cubicBezTo>
                    <a:pt x="2218" y="12890"/>
                    <a:pt x="1672" y="10480"/>
                    <a:pt x="1254" y="8326"/>
                  </a:cubicBezTo>
                  <a:cubicBezTo>
                    <a:pt x="804" y="6172"/>
                    <a:pt x="450" y="4244"/>
                    <a:pt x="418" y="3504"/>
                  </a:cubicBezTo>
                  <a:lnTo>
                    <a:pt x="418" y="3440"/>
                  </a:lnTo>
                  <a:cubicBezTo>
                    <a:pt x="418" y="2508"/>
                    <a:pt x="836" y="1736"/>
                    <a:pt x="1222" y="1190"/>
                  </a:cubicBezTo>
                  <a:cubicBezTo>
                    <a:pt x="1414" y="933"/>
                    <a:pt x="1639" y="708"/>
                    <a:pt x="1768" y="579"/>
                  </a:cubicBezTo>
                  <a:cubicBezTo>
                    <a:pt x="1864" y="483"/>
                    <a:pt x="1929" y="451"/>
                    <a:pt x="1961" y="418"/>
                  </a:cubicBezTo>
                  <a:lnTo>
                    <a:pt x="1993" y="354"/>
                  </a:lnTo>
                  <a:lnTo>
                    <a:pt x="2025" y="35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" name="Google Shape;3889;p64">
              <a:extLst>
                <a:ext uri="{FF2B5EF4-FFF2-40B4-BE49-F238E27FC236}">
                  <a16:creationId xmlns:a16="http://schemas.microsoft.com/office/drawing/2014/main" id="{4E8A8509-CA08-4855-8C6E-46F0D6AA06C3}"/>
                </a:ext>
              </a:extLst>
            </p:cNvPr>
            <p:cNvSpPr/>
            <p:nvPr/>
          </p:nvSpPr>
          <p:spPr>
            <a:xfrm>
              <a:off x="4853050" y="3111825"/>
              <a:ext cx="245950" cy="480600"/>
            </a:xfrm>
            <a:custGeom>
              <a:avLst/>
              <a:gdLst/>
              <a:ahLst/>
              <a:cxnLst/>
              <a:rect l="l" t="t" r="r" b="b"/>
              <a:pathLst>
                <a:path w="9838" h="19224" extrusionOk="0">
                  <a:moveTo>
                    <a:pt x="1962" y="1"/>
                  </a:moveTo>
                  <a:cubicBezTo>
                    <a:pt x="1962" y="1"/>
                    <a:pt x="1480" y="354"/>
                    <a:pt x="965" y="965"/>
                  </a:cubicBezTo>
                  <a:cubicBezTo>
                    <a:pt x="483" y="1576"/>
                    <a:pt x="1" y="2508"/>
                    <a:pt x="1" y="3633"/>
                  </a:cubicBezTo>
                  <a:cubicBezTo>
                    <a:pt x="1" y="4758"/>
                    <a:pt x="322" y="6944"/>
                    <a:pt x="644" y="9098"/>
                  </a:cubicBezTo>
                  <a:cubicBezTo>
                    <a:pt x="965" y="11251"/>
                    <a:pt x="1287" y="13405"/>
                    <a:pt x="1287" y="14369"/>
                  </a:cubicBezTo>
                  <a:cubicBezTo>
                    <a:pt x="1287" y="15430"/>
                    <a:pt x="1544" y="16587"/>
                    <a:pt x="1994" y="17552"/>
                  </a:cubicBezTo>
                  <a:cubicBezTo>
                    <a:pt x="2187" y="18002"/>
                    <a:pt x="2444" y="18420"/>
                    <a:pt x="2765" y="18709"/>
                  </a:cubicBezTo>
                  <a:cubicBezTo>
                    <a:pt x="3055" y="19030"/>
                    <a:pt x="3440" y="19223"/>
                    <a:pt x="3826" y="19223"/>
                  </a:cubicBezTo>
                  <a:cubicBezTo>
                    <a:pt x="4180" y="19223"/>
                    <a:pt x="4726" y="19127"/>
                    <a:pt x="5337" y="18966"/>
                  </a:cubicBezTo>
                  <a:cubicBezTo>
                    <a:pt x="7233" y="18516"/>
                    <a:pt x="9837" y="17616"/>
                    <a:pt x="9837" y="17616"/>
                  </a:cubicBezTo>
                  <a:lnTo>
                    <a:pt x="9709" y="17198"/>
                  </a:lnTo>
                  <a:cubicBezTo>
                    <a:pt x="9709" y="17198"/>
                    <a:pt x="9419" y="17294"/>
                    <a:pt x="8969" y="17455"/>
                  </a:cubicBezTo>
                  <a:cubicBezTo>
                    <a:pt x="8262" y="17680"/>
                    <a:pt x="7233" y="18002"/>
                    <a:pt x="6205" y="18291"/>
                  </a:cubicBezTo>
                  <a:cubicBezTo>
                    <a:pt x="5208" y="18580"/>
                    <a:pt x="4244" y="18805"/>
                    <a:pt x="3826" y="18805"/>
                  </a:cubicBezTo>
                  <a:cubicBezTo>
                    <a:pt x="3569" y="18805"/>
                    <a:pt x="3312" y="18677"/>
                    <a:pt x="3055" y="18420"/>
                  </a:cubicBezTo>
                  <a:cubicBezTo>
                    <a:pt x="2669" y="18034"/>
                    <a:pt x="2347" y="17391"/>
                    <a:pt x="2090" y="16652"/>
                  </a:cubicBezTo>
                  <a:cubicBezTo>
                    <a:pt x="1865" y="15912"/>
                    <a:pt x="1705" y="15109"/>
                    <a:pt x="1705" y="14369"/>
                  </a:cubicBezTo>
                  <a:cubicBezTo>
                    <a:pt x="1705" y="13309"/>
                    <a:pt x="1383" y="11187"/>
                    <a:pt x="1062" y="9033"/>
                  </a:cubicBezTo>
                  <a:cubicBezTo>
                    <a:pt x="740" y="6880"/>
                    <a:pt x="419" y="4694"/>
                    <a:pt x="419" y="3633"/>
                  </a:cubicBezTo>
                  <a:cubicBezTo>
                    <a:pt x="419" y="2637"/>
                    <a:pt x="869" y="1801"/>
                    <a:pt x="1319" y="1222"/>
                  </a:cubicBezTo>
                  <a:cubicBezTo>
                    <a:pt x="1544" y="933"/>
                    <a:pt x="1769" y="708"/>
                    <a:pt x="1930" y="579"/>
                  </a:cubicBezTo>
                  <a:cubicBezTo>
                    <a:pt x="2026" y="483"/>
                    <a:pt x="2090" y="419"/>
                    <a:pt x="2122" y="386"/>
                  </a:cubicBezTo>
                  <a:lnTo>
                    <a:pt x="2187" y="354"/>
                  </a:lnTo>
                  <a:lnTo>
                    <a:pt x="2219" y="354"/>
                  </a:lnTo>
                  <a:lnTo>
                    <a:pt x="19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" name="Google Shape;3890;p64">
              <a:extLst>
                <a:ext uri="{FF2B5EF4-FFF2-40B4-BE49-F238E27FC236}">
                  <a16:creationId xmlns:a16="http://schemas.microsoft.com/office/drawing/2014/main" id="{5DD42E0D-1B81-4B1F-B76D-6EC88E0E59B8}"/>
                </a:ext>
              </a:extLst>
            </p:cNvPr>
            <p:cNvSpPr/>
            <p:nvPr/>
          </p:nvSpPr>
          <p:spPr>
            <a:xfrm>
              <a:off x="5006550" y="3155225"/>
              <a:ext cx="124575" cy="303800"/>
            </a:xfrm>
            <a:custGeom>
              <a:avLst/>
              <a:gdLst/>
              <a:ahLst/>
              <a:cxnLst/>
              <a:rect l="l" t="t" r="r" b="b"/>
              <a:pathLst>
                <a:path w="4983" h="12152" extrusionOk="0">
                  <a:moveTo>
                    <a:pt x="290" y="1"/>
                  </a:moveTo>
                  <a:lnTo>
                    <a:pt x="0" y="322"/>
                  </a:lnTo>
                  <a:cubicBezTo>
                    <a:pt x="33" y="354"/>
                    <a:pt x="1126" y="1383"/>
                    <a:pt x="1126" y="3954"/>
                  </a:cubicBezTo>
                  <a:cubicBezTo>
                    <a:pt x="1126" y="4211"/>
                    <a:pt x="1126" y="4501"/>
                    <a:pt x="1093" y="4790"/>
                  </a:cubicBezTo>
                  <a:cubicBezTo>
                    <a:pt x="1061" y="5208"/>
                    <a:pt x="1061" y="5851"/>
                    <a:pt x="1061" y="6590"/>
                  </a:cubicBezTo>
                  <a:cubicBezTo>
                    <a:pt x="1061" y="8840"/>
                    <a:pt x="1158" y="11894"/>
                    <a:pt x="1158" y="11894"/>
                  </a:cubicBezTo>
                  <a:lnTo>
                    <a:pt x="1190" y="12151"/>
                  </a:lnTo>
                  <a:lnTo>
                    <a:pt x="4983" y="11251"/>
                  </a:lnTo>
                  <a:lnTo>
                    <a:pt x="4886" y="10833"/>
                  </a:lnTo>
                  <a:lnTo>
                    <a:pt x="1597" y="11604"/>
                  </a:lnTo>
                  <a:lnTo>
                    <a:pt x="1597" y="11604"/>
                  </a:lnTo>
                  <a:cubicBezTo>
                    <a:pt x="1585" y="11290"/>
                    <a:pt x="1564" y="10742"/>
                    <a:pt x="1543" y="10062"/>
                  </a:cubicBezTo>
                  <a:cubicBezTo>
                    <a:pt x="1511" y="9033"/>
                    <a:pt x="1479" y="7715"/>
                    <a:pt x="1479" y="6590"/>
                  </a:cubicBezTo>
                  <a:cubicBezTo>
                    <a:pt x="1479" y="5851"/>
                    <a:pt x="1479" y="5208"/>
                    <a:pt x="1511" y="4822"/>
                  </a:cubicBezTo>
                  <a:cubicBezTo>
                    <a:pt x="1543" y="4533"/>
                    <a:pt x="1543" y="4211"/>
                    <a:pt x="1543" y="3954"/>
                  </a:cubicBezTo>
                  <a:cubicBezTo>
                    <a:pt x="1543" y="1190"/>
                    <a:pt x="322" y="33"/>
                    <a:pt x="2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" name="Google Shape;3891;p64">
              <a:extLst>
                <a:ext uri="{FF2B5EF4-FFF2-40B4-BE49-F238E27FC236}">
                  <a16:creationId xmlns:a16="http://schemas.microsoft.com/office/drawing/2014/main" id="{883B56D1-CAEE-41C4-9A96-047C521E2669}"/>
                </a:ext>
              </a:extLst>
            </p:cNvPr>
            <p:cNvSpPr/>
            <p:nvPr/>
          </p:nvSpPr>
          <p:spPr>
            <a:xfrm>
              <a:off x="5276575" y="3402800"/>
              <a:ext cx="204925" cy="104425"/>
            </a:xfrm>
            <a:custGeom>
              <a:avLst/>
              <a:gdLst/>
              <a:ahLst/>
              <a:cxnLst/>
              <a:rect l="l" t="t" r="r" b="b"/>
              <a:pathLst>
                <a:path w="8197" h="4177" extrusionOk="0">
                  <a:moveTo>
                    <a:pt x="2607" y="1"/>
                  </a:moveTo>
                  <a:cubicBezTo>
                    <a:pt x="2500" y="1"/>
                    <a:pt x="2401" y="10"/>
                    <a:pt x="2314" y="30"/>
                  </a:cubicBezTo>
                  <a:cubicBezTo>
                    <a:pt x="2154" y="94"/>
                    <a:pt x="1254" y="255"/>
                    <a:pt x="0" y="448"/>
                  </a:cubicBezTo>
                  <a:lnTo>
                    <a:pt x="482" y="2666"/>
                  </a:lnTo>
                  <a:cubicBezTo>
                    <a:pt x="1672" y="2216"/>
                    <a:pt x="2411" y="1927"/>
                    <a:pt x="2411" y="1927"/>
                  </a:cubicBezTo>
                  <a:cubicBezTo>
                    <a:pt x="2411" y="1927"/>
                    <a:pt x="4050" y="3084"/>
                    <a:pt x="4693" y="3084"/>
                  </a:cubicBezTo>
                  <a:cubicBezTo>
                    <a:pt x="5304" y="3052"/>
                    <a:pt x="7072" y="3020"/>
                    <a:pt x="7072" y="3020"/>
                  </a:cubicBezTo>
                  <a:cubicBezTo>
                    <a:pt x="7072" y="3020"/>
                    <a:pt x="7779" y="4177"/>
                    <a:pt x="8004" y="4177"/>
                  </a:cubicBezTo>
                  <a:cubicBezTo>
                    <a:pt x="8197" y="4177"/>
                    <a:pt x="8133" y="3630"/>
                    <a:pt x="8036" y="3213"/>
                  </a:cubicBezTo>
                  <a:cubicBezTo>
                    <a:pt x="7972" y="2795"/>
                    <a:pt x="7586" y="1734"/>
                    <a:pt x="7586" y="1734"/>
                  </a:cubicBezTo>
                  <a:cubicBezTo>
                    <a:pt x="7586" y="1734"/>
                    <a:pt x="5690" y="609"/>
                    <a:pt x="4757" y="416"/>
                  </a:cubicBezTo>
                  <a:cubicBezTo>
                    <a:pt x="4001" y="254"/>
                    <a:pt x="3176" y="1"/>
                    <a:pt x="2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" name="Google Shape;3892;p64">
              <a:extLst>
                <a:ext uri="{FF2B5EF4-FFF2-40B4-BE49-F238E27FC236}">
                  <a16:creationId xmlns:a16="http://schemas.microsoft.com/office/drawing/2014/main" id="{885F61A6-4274-4960-820F-53F6AB813D97}"/>
                </a:ext>
              </a:extLst>
            </p:cNvPr>
            <p:cNvSpPr/>
            <p:nvPr/>
          </p:nvSpPr>
          <p:spPr>
            <a:xfrm>
              <a:off x="5270125" y="3397925"/>
              <a:ext cx="215400" cy="114925"/>
            </a:xfrm>
            <a:custGeom>
              <a:avLst/>
              <a:gdLst/>
              <a:ahLst/>
              <a:cxnLst/>
              <a:rect l="l" t="t" r="r" b="b"/>
              <a:pathLst>
                <a:path w="8616" h="4597" extrusionOk="0">
                  <a:moveTo>
                    <a:pt x="2894" y="418"/>
                  </a:moveTo>
                  <a:cubicBezTo>
                    <a:pt x="3408" y="418"/>
                    <a:pt x="4212" y="643"/>
                    <a:pt x="4983" y="804"/>
                  </a:cubicBezTo>
                  <a:cubicBezTo>
                    <a:pt x="5401" y="900"/>
                    <a:pt x="6108" y="1222"/>
                    <a:pt x="6687" y="1543"/>
                  </a:cubicBezTo>
                  <a:cubicBezTo>
                    <a:pt x="6976" y="1672"/>
                    <a:pt x="7233" y="1832"/>
                    <a:pt x="7426" y="1929"/>
                  </a:cubicBezTo>
                  <a:cubicBezTo>
                    <a:pt x="7530" y="1998"/>
                    <a:pt x="7615" y="2049"/>
                    <a:pt x="7672" y="2081"/>
                  </a:cubicBezTo>
                  <a:lnTo>
                    <a:pt x="7672" y="2081"/>
                  </a:lnTo>
                  <a:cubicBezTo>
                    <a:pt x="7705" y="2171"/>
                    <a:pt x="7775" y="2363"/>
                    <a:pt x="7844" y="2572"/>
                  </a:cubicBezTo>
                  <a:cubicBezTo>
                    <a:pt x="7941" y="2893"/>
                    <a:pt x="8069" y="3247"/>
                    <a:pt x="8101" y="3440"/>
                  </a:cubicBezTo>
                  <a:cubicBezTo>
                    <a:pt x="8131" y="3646"/>
                    <a:pt x="8160" y="3879"/>
                    <a:pt x="8165" y="4040"/>
                  </a:cubicBezTo>
                  <a:lnTo>
                    <a:pt x="8165" y="4040"/>
                  </a:lnTo>
                  <a:cubicBezTo>
                    <a:pt x="8135" y="4005"/>
                    <a:pt x="8102" y="3966"/>
                    <a:pt x="8069" y="3922"/>
                  </a:cubicBezTo>
                  <a:cubicBezTo>
                    <a:pt x="7941" y="3761"/>
                    <a:pt x="7812" y="3568"/>
                    <a:pt x="7683" y="3408"/>
                  </a:cubicBezTo>
                  <a:cubicBezTo>
                    <a:pt x="7587" y="3215"/>
                    <a:pt x="7490" y="3086"/>
                    <a:pt x="7490" y="3086"/>
                  </a:cubicBezTo>
                  <a:lnTo>
                    <a:pt x="7426" y="2990"/>
                  </a:lnTo>
                  <a:lnTo>
                    <a:pt x="7330" y="2990"/>
                  </a:lnTo>
                  <a:cubicBezTo>
                    <a:pt x="7330" y="2990"/>
                    <a:pt x="5610" y="3052"/>
                    <a:pt x="4946" y="3054"/>
                  </a:cubicBezTo>
                  <a:lnTo>
                    <a:pt x="4946" y="3054"/>
                  </a:lnTo>
                  <a:cubicBezTo>
                    <a:pt x="4817" y="3052"/>
                    <a:pt x="4627" y="2988"/>
                    <a:pt x="4405" y="2893"/>
                  </a:cubicBezTo>
                  <a:cubicBezTo>
                    <a:pt x="4051" y="2732"/>
                    <a:pt x="3633" y="2507"/>
                    <a:pt x="3344" y="2315"/>
                  </a:cubicBezTo>
                  <a:cubicBezTo>
                    <a:pt x="3183" y="2218"/>
                    <a:pt x="3055" y="2122"/>
                    <a:pt x="2958" y="2057"/>
                  </a:cubicBezTo>
                  <a:cubicBezTo>
                    <a:pt x="2862" y="1993"/>
                    <a:pt x="2797" y="1961"/>
                    <a:pt x="2797" y="1961"/>
                  </a:cubicBezTo>
                  <a:lnTo>
                    <a:pt x="2701" y="1897"/>
                  </a:lnTo>
                  <a:lnTo>
                    <a:pt x="2605" y="1929"/>
                  </a:lnTo>
                  <a:cubicBezTo>
                    <a:pt x="2605" y="1929"/>
                    <a:pt x="1936" y="2180"/>
                    <a:pt x="910" y="2577"/>
                  </a:cubicBezTo>
                  <a:lnTo>
                    <a:pt x="910" y="2577"/>
                  </a:lnTo>
                  <a:lnTo>
                    <a:pt x="529" y="821"/>
                  </a:lnTo>
                  <a:lnTo>
                    <a:pt x="529" y="821"/>
                  </a:lnTo>
                  <a:cubicBezTo>
                    <a:pt x="1062" y="716"/>
                    <a:pt x="1500" y="635"/>
                    <a:pt x="1865" y="579"/>
                  </a:cubicBezTo>
                  <a:cubicBezTo>
                    <a:pt x="2251" y="514"/>
                    <a:pt x="2508" y="482"/>
                    <a:pt x="2605" y="450"/>
                  </a:cubicBezTo>
                  <a:cubicBezTo>
                    <a:pt x="2701" y="418"/>
                    <a:pt x="2797" y="418"/>
                    <a:pt x="2894" y="418"/>
                  </a:cubicBezTo>
                  <a:close/>
                  <a:moveTo>
                    <a:pt x="2894" y="0"/>
                  </a:moveTo>
                  <a:cubicBezTo>
                    <a:pt x="2765" y="0"/>
                    <a:pt x="2637" y="0"/>
                    <a:pt x="2508" y="32"/>
                  </a:cubicBezTo>
                  <a:cubicBezTo>
                    <a:pt x="2444" y="32"/>
                    <a:pt x="2187" y="97"/>
                    <a:pt x="1801" y="161"/>
                  </a:cubicBezTo>
                  <a:cubicBezTo>
                    <a:pt x="1383" y="225"/>
                    <a:pt x="837" y="322"/>
                    <a:pt x="226" y="418"/>
                  </a:cubicBezTo>
                  <a:lnTo>
                    <a:pt x="1" y="482"/>
                  </a:lnTo>
                  <a:lnTo>
                    <a:pt x="612" y="3150"/>
                  </a:lnTo>
                  <a:lnTo>
                    <a:pt x="837" y="3054"/>
                  </a:lnTo>
                  <a:cubicBezTo>
                    <a:pt x="1707" y="2715"/>
                    <a:pt x="2341" y="2468"/>
                    <a:pt x="2615" y="2366"/>
                  </a:cubicBezTo>
                  <a:lnTo>
                    <a:pt x="2615" y="2366"/>
                  </a:lnTo>
                  <a:cubicBezTo>
                    <a:pt x="2757" y="2462"/>
                    <a:pt x="3081" y="2677"/>
                    <a:pt x="3440" y="2893"/>
                  </a:cubicBezTo>
                  <a:cubicBezTo>
                    <a:pt x="3697" y="3022"/>
                    <a:pt x="3955" y="3182"/>
                    <a:pt x="4212" y="3279"/>
                  </a:cubicBezTo>
                  <a:cubicBezTo>
                    <a:pt x="4469" y="3408"/>
                    <a:pt x="4726" y="3472"/>
                    <a:pt x="4951" y="3472"/>
                  </a:cubicBezTo>
                  <a:cubicBezTo>
                    <a:pt x="5469" y="3472"/>
                    <a:pt x="6817" y="3449"/>
                    <a:pt x="7216" y="3442"/>
                  </a:cubicBezTo>
                  <a:lnTo>
                    <a:pt x="7216" y="3442"/>
                  </a:lnTo>
                  <a:cubicBezTo>
                    <a:pt x="7291" y="3562"/>
                    <a:pt x="7407" y="3748"/>
                    <a:pt x="7523" y="3922"/>
                  </a:cubicBezTo>
                  <a:cubicBezTo>
                    <a:pt x="7651" y="4083"/>
                    <a:pt x="7748" y="4211"/>
                    <a:pt x="7876" y="4340"/>
                  </a:cubicBezTo>
                  <a:cubicBezTo>
                    <a:pt x="7908" y="4404"/>
                    <a:pt x="7973" y="4468"/>
                    <a:pt x="8037" y="4500"/>
                  </a:cubicBezTo>
                  <a:cubicBezTo>
                    <a:pt x="8069" y="4533"/>
                    <a:pt x="8133" y="4597"/>
                    <a:pt x="8262" y="4597"/>
                  </a:cubicBezTo>
                  <a:cubicBezTo>
                    <a:pt x="8326" y="4597"/>
                    <a:pt x="8391" y="4565"/>
                    <a:pt x="8455" y="4533"/>
                  </a:cubicBezTo>
                  <a:cubicBezTo>
                    <a:pt x="8551" y="4436"/>
                    <a:pt x="8551" y="4372"/>
                    <a:pt x="8583" y="4308"/>
                  </a:cubicBezTo>
                  <a:cubicBezTo>
                    <a:pt x="8583" y="4243"/>
                    <a:pt x="8616" y="4147"/>
                    <a:pt x="8616" y="4083"/>
                  </a:cubicBezTo>
                  <a:cubicBezTo>
                    <a:pt x="8616" y="3858"/>
                    <a:pt x="8551" y="3600"/>
                    <a:pt x="8519" y="3375"/>
                  </a:cubicBezTo>
                  <a:cubicBezTo>
                    <a:pt x="8455" y="3118"/>
                    <a:pt x="8358" y="2765"/>
                    <a:pt x="8262" y="2443"/>
                  </a:cubicBezTo>
                  <a:cubicBezTo>
                    <a:pt x="8133" y="2122"/>
                    <a:pt x="8037" y="1865"/>
                    <a:pt x="8037" y="1865"/>
                  </a:cubicBezTo>
                  <a:lnTo>
                    <a:pt x="8037" y="1800"/>
                  </a:lnTo>
                  <a:lnTo>
                    <a:pt x="7973" y="1768"/>
                  </a:lnTo>
                  <a:cubicBezTo>
                    <a:pt x="7973" y="1768"/>
                    <a:pt x="7490" y="1479"/>
                    <a:pt x="6880" y="1157"/>
                  </a:cubicBezTo>
                  <a:cubicBezTo>
                    <a:pt x="6269" y="836"/>
                    <a:pt x="5562" y="514"/>
                    <a:pt x="5048" y="386"/>
                  </a:cubicBezTo>
                  <a:cubicBezTo>
                    <a:pt x="4308" y="257"/>
                    <a:pt x="3537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7" name="Google Shape;3893;p64">
              <a:extLst>
                <a:ext uri="{FF2B5EF4-FFF2-40B4-BE49-F238E27FC236}">
                  <a16:creationId xmlns:a16="http://schemas.microsoft.com/office/drawing/2014/main" id="{4A18C7C4-BCC9-45F1-954D-1980C63253B6}"/>
                </a:ext>
              </a:extLst>
            </p:cNvPr>
            <p:cNvSpPr/>
            <p:nvPr/>
          </p:nvSpPr>
          <p:spPr>
            <a:xfrm>
              <a:off x="5526475" y="3239600"/>
              <a:ext cx="90850" cy="322275"/>
            </a:xfrm>
            <a:custGeom>
              <a:avLst/>
              <a:gdLst/>
              <a:ahLst/>
              <a:cxnLst/>
              <a:rect l="l" t="t" r="r" b="b"/>
              <a:pathLst>
                <a:path w="3634" h="12891" extrusionOk="0">
                  <a:moveTo>
                    <a:pt x="2894" y="1"/>
                  </a:moveTo>
                  <a:lnTo>
                    <a:pt x="1" y="12698"/>
                  </a:lnTo>
                  <a:lnTo>
                    <a:pt x="740" y="12891"/>
                  </a:lnTo>
                  <a:lnTo>
                    <a:pt x="3633" y="19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8" name="Google Shape;3894;p64">
              <a:extLst>
                <a:ext uri="{FF2B5EF4-FFF2-40B4-BE49-F238E27FC236}">
                  <a16:creationId xmlns:a16="http://schemas.microsoft.com/office/drawing/2014/main" id="{5A37CC72-CB04-4209-B2D3-790B7E07EE03}"/>
                </a:ext>
              </a:extLst>
            </p:cNvPr>
            <p:cNvSpPr/>
            <p:nvPr/>
          </p:nvSpPr>
          <p:spPr>
            <a:xfrm>
              <a:off x="5520050" y="3233175"/>
              <a:ext cx="103700" cy="335125"/>
            </a:xfrm>
            <a:custGeom>
              <a:avLst/>
              <a:gdLst/>
              <a:ahLst/>
              <a:cxnLst/>
              <a:rect l="l" t="t" r="r" b="b"/>
              <a:pathLst>
                <a:path w="4148" h="13405" extrusionOk="0">
                  <a:moveTo>
                    <a:pt x="3312" y="515"/>
                  </a:moveTo>
                  <a:lnTo>
                    <a:pt x="3633" y="611"/>
                  </a:lnTo>
                  <a:lnTo>
                    <a:pt x="852" y="12873"/>
                  </a:lnTo>
                  <a:lnTo>
                    <a:pt x="852" y="12873"/>
                  </a:lnTo>
                  <a:lnTo>
                    <a:pt x="515" y="12794"/>
                  </a:lnTo>
                  <a:lnTo>
                    <a:pt x="3312" y="515"/>
                  </a:lnTo>
                  <a:close/>
                  <a:moveTo>
                    <a:pt x="2990" y="1"/>
                  </a:moveTo>
                  <a:lnTo>
                    <a:pt x="1" y="13116"/>
                  </a:lnTo>
                  <a:lnTo>
                    <a:pt x="1158" y="13405"/>
                  </a:lnTo>
                  <a:lnTo>
                    <a:pt x="1222" y="13180"/>
                  </a:lnTo>
                  <a:lnTo>
                    <a:pt x="4147" y="290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9" name="Google Shape;3895;p64">
              <a:extLst>
                <a:ext uri="{FF2B5EF4-FFF2-40B4-BE49-F238E27FC236}">
                  <a16:creationId xmlns:a16="http://schemas.microsoft.com/office/drawing/2014/main" id="{D1548E4D-6BA7-4A74-A094-99CAC2C842E4}"/>
                </a:ext>
              </a:extLst>
            </p:cNvPr>
            <p:cNvSpPr/>
            <p:nvPr/>
          </p:nvSpPr>
          <p:spPr>
            <a:xfrm>
              <a:off x="5156825" y="3548200"/>
              <a:ext cx="391375" cy="27350"/>
            </a:xfrm>
            <a:custGeom>
              <a:avLst/>
              <a:gdLst/>
              <a:ahLst/>
              <a:cxnLst/>
              <a:rect l="l" t="t" r="r" b="b"/>
              <a:pathLst>
                <a:path w="15655" h="1094" extrusionOk="0">
                  <a:moveTo>
                    <a:pt x="15623" y="0"/>
                  </a:moveTo>
                  <a:lnTo>
                    <a:pt x="0" y="322"/>
                  </a:lnTo>
                  <a:lnTo>
                    <a:pt x="33" y="1093"/>
                  </a:lnTo>
                  <a:lnTo>
                    <a:pt x="15655" y="772"/>
                  </a:lnTo>
                  <a:lnTo>
                    <a:pt x="15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0" name="Google Shape;3896;p64">
              <a:extLst>
                <a:ext uri="{FF2B5EF4-FFF2-40B4-BE49-F238E27FC236}">
                  <a16:creationId xmlns:a16="http://schemas.microsoft.com/office/drawing/2014/main" id="{72AC1165-FB9D-4C53-8FA3-FCE23715E604}"/>
                </a:ext>
              </a:extLst>
            </p:cNvPr>
            <p:cNvSpPr/>
            <p:nvPr/>
          </p:nvSpPr>
          <p:spPr>
            <a:xfrm>
              <a:off x="5152000" y="3542575"/>
              <a:ext cx="401025" cy="38600"/>
            </a:xfrm>
            <a:custGeom>
              <a:avLst/>
              <a:gdLst/>
              <a:ahLst/>
              <a:cxnLst/>
              <a:rect l="l" t="t" r="r" b="b"/>
              <a:pathLst>
                <a:path w="16041" h="1544" extrusionOk="0">
                  <a:moveTo>
                    <a:pt x="15623" y="418"/>
                  </a:moveTo>
                  <a:lnTo>
                    <a:pt x="15623" y="776"/>
                  </a:lnTo>
                  <a:lnTo>
                    <a:pt x="15623" y="776"/>
                  </a:lnTo>
                  <a:lnTo>
                    <a:pt x="418" y="1125"/>
                  </a:lnTo>
                  <a:lnTo>
                    <a:pt x="418" y="772"/>
                  </a:lnTo>
                  <a:lnTo>
                    <a:pt x="15623" y="418"/>
                  </a:lnTo>
                  <a:close/>
                  <a:moveTo>
                    <a:pt x="16041" y="0"/>
                  </a:moveTo>
                  <a:lnTo>
                    <a:pt x="1" y="354"/>
                  </a:lnTo>
                  <a:lnTo>
                    <a:pt x="1" y="1543"/>
                  </a:lnTo>
                  <a:lnTo>
                    <a:pt x="16041" y="1190"/>
                  </a:lnTo>
                  <a:lnTo>
                    <a:pt x="16041" y="965"/>
                  </a:lnTo>
                  <a:lnTo>
                    <a:pt x="16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" name="Google Shape;3897;p64">
              <a:extLst>
                <a:ext uri="{FF2B5EF4-FFF2-40B4-BE49-F238E27FC236}">
                  <a16:creationId xmlns:a16="http://schemas.microsoft.com/office/drawing/2014/main" id="{41404B53-7871-4DCA-B430-69CFDB1FDE9A}"/>
                </a:ext>
              </a:extLst>
            </p:cNvPr>
            <p:cNvSpPr/>
            <p:nvPr/>
          </p:nvSpPr>
          <p:spPr>
            <a:xfrm>
              <a:off x="5553000" y="2925400"/>
              <a:ext cx="167175" cy="190475"/>
            </a:xfrm>
            <a:custGeom>
              <a:avLst/>
              <a:gdLst/>
              <a:ahLst/>
              <a:cxnLst/>
              <a:rect l="l" t="t" r="r" b="b"/>
              <a:pathLst>
                <a:path w="6687" h="7619" extrusionOk="0">
                  <a:moveTo>
                    <a:pt x="1" y="0"/>
                  </a:moveTo>
                  <a:lnTo>
                    <a:pt x="3344" y="7618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" name="Google Shape;3898;p64">
              <a:extLst>
                <a:ext uri="{FF2B5EF4-FFF2-40B4-BE49-F238E27FC236}">
                  <a16:creationId xmlns:a16="http://schemas.microsoft.com/office/drawing/2014/main" id="{96B42056-BCA5-4276-8642-07C084C49FFB}"/>
                </a:ext>
              </a:extLst>
            </p:cNvPr>
            <p:cNvSpPr/>
            <p:nvPr/>
          </p:nvSpPr>
          <p:spPr>
            <a:xfrm>
              <a:off x="2940475" y="4391175"/>
              <a:ext cx="989275" cy="520775"/>
            </a:xfrm>
            <a:custGeom>
              <a:avLst/>
              <a:gdLst/>
              <a:ahLst/>
              <a:cxnLst/>
              <a:rect l="l" t="t" r="r" b="b"/>
              <a:pathLst>
                <a:path w="39571" h="20831" extrusionOk="0">
                  <a:moveTo>
                    <a:pt x="4565" y="1"/>
                  </a:moveTo>
                  <a:lnTo>
                    <a:pt x="4565" y="10094"/>
                  </a:lnTo>
                  <a:cubicBezTo>
                    <a:pt x="4565" y="13405"/>
                    <a:pt x="3440" y="16619"/>
                    <a:pt x="1350" y="19191"/>
                  </a:cubicBezTo>
                  <a:lnTo>
                    <a:pt x="0" y="20830"/>
                  </a:lnTo>
                  <a:lnTo>
                    <a:pt x="39570" y="20830"/>
                  </a:lnTo>
                  <a:lnTo>
                    <a:pt x="38220" y="19191"/>
                  </a:lnTo>
                  <a:cubicBezTo>
                    <a:pt x="36131" y="16619"/>
                    <a:pt x="35006" y="13405"/>
                    <a:pt x="35006" y="10094"/>
                  </a:cubicBezTo>
                  <a:lnTo>
                    <a:pt x="35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3" name="Google Shape;3899;p64">
              <a:extLst>
                <a:ext uri="{FF2B5EF4-FFF2-40B4-BE49-F238E27FC236}">
                  <a16:creationId xmlns:a16="http://schemas.microsoft.com/office/drawing/2014/main" id="{A355692B-F859-4EBC-AE94-6DF99AF35614}"/>
                </a:ext>
              </a:extLst>
            </p:cNvPr>
            <p:cNvSpPr/>
            <p:nvPr/>
          </p:nvSpPr>
          <p:spPr>
            <a:xfrm>
              <a:off x="3007975" y="4124375"/>
              <a:ext cx="854250" cy="429975"/>
            </a:xfrm>
            <a:custGeom>
              <a:avLst/>
              <a:gdLst/>
              <a:ahLst/>
              <a:cxnLst/>
              <a:rect l="l" t="t" r="r" b="b"/>
              <a:pathLst>
                <a:path w="34170" h="17199" extrusionOk="0">
                  <a:moveTo>
                    <a:pt x="1865" y="1"/>
                  </a:moveTo>
                  <a:lnTo>
                    <a:pt x="1865" y="8294"/>
                  </a:lnTo>
                  <a:lnTo>
                    <a:pt x="1865" y="10126"/>
                  </a:lnTo>
                  <a:cubicBezTo>
                    <a:pt x="1865" y="12601"/>
                    <a:pt x="1222" y="15044"/>
                    <a:pt x="0" y="17198"/>
                  </a:cubicBezTo>
                  <a:lnTo>
                    <a:pt x="34170" y="17198"/>
                  </a:lnTo>
                  <a:cubicBezTo>
                    <a:pt x="32948" y="15044"/>
                    <a:pt x="32306" y="12601"/>
                    <a:pt x="32306" y="10126"/>
                  </a:cubicBezTo>
                  <a:lnTo>
                    <a:pt x="32306" y="8294"/>
                  </a:lnTo>
                  <a:lnTo>
                    <a:pt x="323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4" name="Google Shape;3900;p64">
              <a:extLst>
                <a:ext uri="{FF2B5EF4-FFF2-40B4-BE49-F238E27FC236}">
                  <a16:creationId xmlns:a16="http://schemas.microsoft.com/office/drawing/2014/main" id="{56EC5DAD-4B2E-4CA3-A208-D1A5847919C7}"/>
                </a:ext>
              </a:extLst>
            </p:cNvPr>
            <p:cNvSpPr/>
            <p:nvPr/>
          </p:nvSpPr>
          <p:spPr>
            <a:xfrm>
              <a:off x="2934850" y="4385550"/>
              <a:ext cx="1000525" cy="532025"/>
            </a:xfrm>
            <a:custGeom>
              <a:avLst/>
              <a:gdLst/>
              <a:ahLst/>
              <a:cxnLst/>
              <a:rect l="l" t="t" r="r" b="b"/>
              <a:pathLst>
                <a:path w="40021" h="21281" extrusionOk="0">
                  <a:moveTo>
                    <a:pt x="35006" y="419"/>
                  </a:moveTo>
                  <a:lnTo>
                    <a:pt x="35006" y="10319"/>
                  </a:lnTo>
                  <a:cubicBezTo>
                    <a:pt x="35006" y="13662"/>
                    <a:pt x="36163" y="16941"/>
                    <a:pt x="38284" y="19545"/>
                  </a:cubicBezTo>
                  <a:lnTo>
                    <a:pt x="39345" y="20863"/>
                  </a:lnTo>
                  <a:lnTo>
                    <a:pt x="675" y="20863"/>
                  </a:lnTo>
                  <a:lnTo>
                    <a:pt x="1736" y="19545"/>
                  </a:lnTo>
                  <a:cubicBezTo>
                    <a:pt x="3858" y="16941"/>
                    <a:pt x="5015" y="13662"/>
                    <a:pt x="5015" y="10319"/>
                  </a:cubicBezTo>
                  <a:lnTo>
                    <a:pt x="5015" y="419"/>
                  </a:lnTo>
                  <a:close/>
                  <a:moveTo>
                    <a:pt x="4790" y="1"/>
                  </a:moveTo>
                  <a:cubicBezTo>
                    <a:pt x="4725" y="1"/>
                    <a:pt x="4693" y="33"/>
                    <a:pt x="4661" y="65"/>
                  </a:cubicBezTo>
                  <a:cubicBezTo>
                    <a:pt x="4597" y="97"/>
                    <a:pt x="4597" y="161"/>
                    <a:pt x="4597" y="226"/>
                  </a:cubicBezTo>
                  <a:lnTo>
                    <a:pt x="4597" y="10319"/>
                  </a:lnTo>
                  <a:cubicBezTo>
                    <a:pt x="4597" y="13566"/>
                    <a:pt x="3472" y="16748"/>
                    <a:pt x="1415" y="19287"/>
                  </a:cubicBezTo>
                  <a:lnTo>
                    <a:pt x="65" y="20927"/>
                  </a:lnTo>
                  <a:cubicBezTo>
                    <a:pt x="0" y="20991"/>
                    <a:pt x="0" y="21088"/>
                    <a:pt x="32" y="21152"/>
                  </a:cubicBezTo>
                  <a:cubicBezTo>
                    <a:pt x="65" y="21216"/>
                    <a:pt x="161" y="21280"/>
                    <a:pt x="225" y="21280"/>
                  </a:cubicBezTo>
                  <a:lnTo>
                    <a:pt x="39795" y="21280"/>
                  </a:lnTo>
                  <a:cubicBezTo>
                    <a:pt x="39859" y="21280"/>
                    <a:pt x="39956" y="21216"/>
                    <a:pt x="39988" y="21152"/>
                  </a:cubicBezTo>
                  <a:cubicBezTo>
                    <a:pt x="40020" y="21088"/>
                    <a:pt x="39988" y="20991"/>
                    <a:pt x="39956" y="20927"/>
                  </a:cubicBezTo>
                  <a:lnTo>
                    <a:pt x="38606" y="19287"/>
                  </a:lnTo>
                  <a:cubicBezTo>
                    <a:pt x="36548" y="16748"/>
                    <a:pt x="35423" y="13566"/>
                    <a:pt x="35423" y="10319"/>
                  </a:cubicBezTo>
                  <a:lnTo>
                    <a:pt x="35423" y="226"/>
                  </a:lnTo>
                  <a:cubicBezTo>
                    <a:pt x="35423" y="161"/>
                    <a:pt x="35423" y="97"/>
                    <a:pt x="35359" y="65"/>
                  </a:cubicBezTo>
                  <a:cubicBezTo>
                    <a:pt x="35327" y="33"/>
                    <a:pt x="35263" y="1"/>
                    <a:pt x="35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" name="Google Shape;3901;p64">
              <a:extLst>
                <a:ext uri="{FF2B5EF4-FFF2-40B4-BE49-F238E27FC236}">
                  <a16:creationId xmlns:a16="http://schemas.microsoft.com/office/drawing/2014/main" id="{3D516CAF-3901-4204-92FE-9561AEFB7B34}"/>
                </a:ext>
              </a:extLst>
            </p:cNvPr>
            <p:cNvSpPr/>
            <p:nvPr/>
          </p:nvSpPr>
          <p:spPr>
            <a:xfrm>
              <a:off x="1906225" y="2226250"/>
              <a:ext cx="3057750" cy="2244525"/>
            </a:xfrm>
            <a:custGeom>
              <a:avLst/>
              <a:gdLst/>
              <a:ahLst/>
              <a:cxnLst/>
              <a:rect l="l" t="t" r="r" b="b"/>
              <a:pathLst>
                <a:path w="122310" h="89781" extrusionOk="0">
                  <a:moveTo>
                    <a:pt x="4565" y="0"/>
                  </a:moveTo>
                  <a:cubicBezTo>
                    <a:pt x="2058" y="0"/>
                    <a:pt x="0" y="2026"/>
                    <a:pt x="0" y="4533"/>
                  </a:cubicBezTo>
                  <a:lnTo>
                    <a:pt x="0" y="85216"/>
                  </a:lnTo>
                  <a:cubicBezTo>
                    <a:pt x="0" y="87755"/>
                    <a:pt x="2058" y="89780"/>
                    <a:pt x="4565" y="89780"/>
                  </a:cubicBezTo>
                  <a:lnTo>
                    <a:pt x="117745" y="89780"/>
                  </a:lnTo>
                  <a:cubicBezTo>
                    <a:pt x="120253" y="89780"/>
                    <a:pt x="122310" y="87755"/>
                    <a:pt x="122310" y="85216"/>
                  </a:cubicBezTo>
                  <a:lnTo>
                    <a:pt x="122310" y="4533"/>
                  </a:lnTo>
                  <a:cubicBezTo>
                    <a:pt x="122310" y="2026"/>
                    <a:pt x="120253" y="0"/>
                    <a:pt x="117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" name="Google Shape;3902;p64">
              <a:extLst>
                <a:ext uri="{FF2B5EF4-FFF2-40B4-BE49-F238E27FC236}">
                  <a16:creationId xmlns:a16="http://schemas.microsoft.com/office/drawing/2014/main" id="{C97F9549-D40C-495B-9847-9411C3666363}"/>
                </a:ext>
              </a:extLst>
            </p:cNvPr>
            <p:cNvSpPr/>
            <p:nvPr/>
          </p:nvSpPr>
          <p:spPr>
            <a:xfrm>
              <a:off x="1901400" y="2220625"/>
              <a:ext cx="3067400" cy="2254950"/>
            </a:xfrm>
            <a:custGeom>
              <a:avLst/>
              <a:gdLst/>
              <a:ahLst/>
              <a:cxnLst/>
              <a:rect l="l" t="t" r="r" b="b"/>
              <a:pathLst>
                <a:path w="122696" h="90198" extrusionOk="0">
                  <a:moveTo>
                    <a:pt x="117938" y="418"/>
                  </a:moveTo>
                  <a:cubicBezTo>
                    <a:pt x="119128" y="418"/>
                    <a:pt x="120221" y="901"/>
                    <a:pt x="120992" y="1704"/>
                  </a:cubicBezTo>
                  <a:cubicBezTo>
                    <a:pt x="121796" y="2476"/>
                    <a:pt x="122278" y="3569"/>
                    <a:pt x="122278" y="4758"/>
                  </a:cubicBezTo>
                  <a:lnTo>
                    <a:pt x="122278" y="85441"/>
                  </a:lnTo>
                  <a:cubicBezTo>
                    <a:pt x="122278" y="86662"/>
                    <a:pt x="121796" y="87723"/>
                    <a:pt x="120992" y="88526"/>
                  </a:cubicBezTo>
                  <a:cubicBezTo>
                    <a:pt x="120221" y="89298"/>
                    <a:pt x="119128" y="89780"/>
                    <a:pt x="117938" y="89780"/>
                  </a:cubicBezTo>
                  <a:lnTo>
                    <a:pt x="4758" y="89780"/>
                  </a:lnTo>
                  <a:cubicBezTo>
                    <a:pt x="3569" y="89780"/>
                    <a:pt x="2476" y="89298"/>
                    <a:pt x="1672" y="88526"/>
                  </a:cubicBezTo>
                  <a:cubicBezTo>
                    <a:pt x="901" y="87723"/>
                    <a:pt x="418" y="86662"/>
                    <a:pt x="418" y="85441"/>
                  </a:cubicBezTo>
                  <a:lnTo>
                    <a:pt x="418" y="4758"/>
                  </a:lnTo>
                  <a:cubicBezTo>
                    <a:pt x="418" y="3569"/>
                    <a:pt x="901" y="2476"/>
                    <a:pt x="1672" y="1704"/>
                  </a:cubicBezTo>
                  <a:cubicBezTo>
                    <a:pt x="2476" y="901"/>
                    <a:pt x="3569" y="418"/>
                    <a:pt x="4758" y="418"/>
                  </a:cubicBezTo>
                  <a:close/>
                  <a:moveTo>
                    <a:pt x="4758" y="0"/>
                  </a:moveTo>
                  <a:cubicBezTo>
                    <a:pt x="2122" y="0"/>
                    <a:pt x="1" y="2122"/>
                    <a:pt x="1" y="4758"/>
                  </a:cubicBezTo>
                  <a:lnTo>
                    <a:pt x="1" y="85441"/>
                  </a:lnTo>
                  <a:cubicBezTo>
                    <a:pt x="1" y="88076"/>
                    <a:pt x="2122" y="90198"/>
                    <a:pt x="4758" y="90198"/>
                  </a:cubicBezTo>
                  <a:lnTo>
                    <a:pt x="117938" y="90198"/>
                  </a:lnTo>
                  <a:cubicBezTo>
                    <a:pt x="120574" y="90198"/>
                    <a:pt x="122696" y="88076"/>
                    <a:pt x="122696" y="85441"/>
                  </a:cubicBezTo>
                  <a:lnTo>
                    <a:pt x="122696" y="4758"/>
                  </a:lnTo>
                  <a:cubicBezTo>
                    <a:pt x="122696" y="2122"/>
                    <a:pt x="120574" y="0"/>
                    <a:pt x="117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" name="Google Shape;3903;p64">
              <a:extLst>
                <a:ext uri="{FF2B5EF4-FFF2-40B4-BE49-F238E27FC236}">
                  <a16:creationId xmlns:a16="http://schemas.microsoft.com/office/drawing/2014/main" id="{E6353598-1B53-4FEF-90DD-1E12FA493AA9}"/>
                </a:ext>
              </a:extLst>
            </p:cNvPr>
            <p:cNvSpPr/>
            <p:nvPr/>
          </p:nvSpPr>
          <p:spPr>
            <a:xfrm>
              <a:off x="1906225" y="4121975"/>
              <a:ext cx="3057750" cy="348800"/>
            </a:xfrm>
            <a:custGeom>
              <a:avLst/>
              <a:gdLst/>
              <a:ahLst/>
              <a:cxnLst/>
              <a:rect l="l" t="t" r="r" b="b"/>
              <a:pathLst>
                <a:path w="122310" h="13952" extrusionOk="0">
                  <a:moveTo>
                    <a:pt x="0" y="0"/>
                  </a:moveTo>
                  <a:lnTo>
                    <a:pt x="0" y="9387"/>
                  </a:lnTo>
                  <a:cubicBezTo>
                    <a:pt x="0" y="11926"/>
                    <a:pt x="2058" y="13951"/>
                    <a:pt x="4565" y="13951"/>
                  </a:cubicBezTo>
                  <a:lnTo>
                    <a:pt x="117745" y="13951"/>
                  </a:lnTo>
                  <a:cubicBezTo>
                    <a:pt x="120253" y="13951"/>
                    <a:pt x="122310" y="11926"/>
                    <a:pt x="122310" y="9387"/>
                  </a:cubicBezTo>
                  <a:lnTo>
                    <a:pt x="122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" name="Google Shape;3904;p64">
              <a:extLst>
                <a:ext uri="{FF2B5EF4-FFF2-40B4-BE49-F238E27FC236}">
                  <a16:creationId xmlns:a16="http://schemas.microsoft.com/office/drawing/2014/main" id="{20759DCB-DA37-495F-B61C-323D70BE9C4A}"/>
                </a:ext>
              </a:extLst>
            </p:cNvPr>
            <p:cNvSpPr/>
            <p:nvPr/>
          </p:nvSpPr>
          <p:spPr>
            <a:xfrm>
              <a:off x="1901400" y="4116350"/>
              <a:ext cx="3067400" cy="359225"/>
            </a:xfrm>
            <a:custGeom>
              <a:avLst/>
              <a:gdLst/>
              <a:ahLst/>
              <a:cxnLst/>
              <a:rect l="l" t="t" r="r" b="b"/>
              <a:pathLst>
                <a:path w="122696" h="14369" extrusionOk="0">
                  <a:moveTo>
                    <a:pt x="122278" y="418"/>
                  </a:moveTo>
                  <a:lnTo>
                    <a:pt x="122278" y="9612"/>
                  </a:lnTo>
                  <a:cubicBezTo>
                    <a:pt x="122278" y="10833"/>
                    <a:pt x="121796" y="11894"/>
                    <a:pt x="120992" y="12697"/>
                  </a:cubicBezTo>
                  <a:cubicBezTo>
                    <a:pt x="120221" y="13469"/>
                    <a:pt x="119128" y="13951"/>
                    <a:pt x="117938" y="13951"/>
                  </a:cubicBezTo>
                  <a:lnTo>
                    <a:pt x="4758" y="13951"/>
                  </a:lnTo>
                  <a:cubicBezTo>
                    <a:pt x="3569" y="13951"/>
                    <a:pt x="2476" y="13469"/>
                    <a:pt x="1672" y="12697"/>
                  </a:cubicBezTo>
                  <a:cubicBezTo>
                    <a:pt x="901" y="11894"/>
                    <a:pt x="418" y="10833"/>
                    <a:pt x="418" y="9612"/>
                  </a:cubicBez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1" y="97"/>
                    <a:pt x="1" y="161"/>
                    <a:pt x="1" y="225"/>
                  </a:cubicBezTo>
                  <a:lnTo>
                    <a:pt x="1" y="9612"/>
                  </a:lnTo>
                  <a:cubicBezTo>
                    <a:pt x="1" y="12247"/>
                    <a:pt x="2122" y="14369"/>
                    <a:pt x="4758" y="14369"/>
                  </a:cubicBezTo>
                  <a:lnTo>
                    <a:pt x="117938" y="14369"/>
                  </a:lnTo>
                  <a:cubicBezTo>
                    <a:pt x="120574" y="14369"/>
                    <a:pt x="122696" y="12247"/>
                    <a:pt x="122696" y="9612"/>
                  </a:cubicBezTo>
                  <a:lnTo>
                    <a:pt x="122696" y="225"/>
                  </a:lnTo>
                  <a:cubicBezTo>
                    <a:pt x="122696" y="161"/>
                    <a:pt x="122664" y="97"/>
                    <a:pt x="122631" y="65"/>
                  </a:cubicBezTo>
                  <a:cubicBezTo>
                    <a:pt x="122599" y="33"/>
                    <a:pt x="122535" y="0"/>
                    <a:pt x="12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" name="Google Shape;3905;p64">
              <a:extLst>
                <a:ext uri="{FF2B5EF4-FFF2-40B4-BE49-F238E27FC236}">
                  <a16:creationId xmlns:a16="http://schemas.microsoft.com/office/drawing/2014/main" id="{B6E2E8FA-2776-48A7-805E-46D85C56DC65}"/>
                </a:ext>
              </a:extLst>
            </p:cNvPr>
            <p:cNvSpPr/>
            <p:nvPr/>
          </p:nvSpPr>
          <p:spPr>
            <a:xfrm>
              <a:off x="2060524" y="2365274"/>
              <a:ext cx="2749176" cy="1586350"/>
            </a:xfrm>
            <a:custGeom>
              <a:avLst/>
              <a:gdLst/>
              <a:ahLst/>
              <a:cxnLst/>
              <a:rect l="l" t="t" r="r" b="b"/>
              <a:pathLst>
                <a:path w="109967" h="63454" extrusionOk="0">
                  <a:moveTo>
                    <a:pt x="0" y="0"/>
                  </a:moveTo>
                  <a:lnTo>
                    <a:pt x="0" y="63454"/>
                  </a:lnTo>
                  <a:lnTo>
                    <a:pt x="109966" y="63454"/>
                  </a:lnTo>
                  <a:lnTo>
                    <a:pt x="109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" name="Google Shape;3906;p64">
              <a:extLst>
                <a:ext uri="{FF2B5EF4-FFF2-40B4-BE49-F238E27FC236}">
                  <a16:creationId xmlns:a16="http://schemas.microsoft.com/office/drawing/2014/main" id="{1F5560A0-7293-41F6-809B-34FCA43BC053}"/>
                </a:ext>
              </a:extLst>
            </p:cNvPr>
            <p:cNvSpPr/>
            <p:nvPr/>
          </p:nvSpPr>
          <p:spPr>
            <a:xfrm>
              <a:off x="2054900" y="2360450"/>
              <a:ext cx="2760425" cy="1596000"/>
            </a:xfrm>
            <a:custGeom>
              <a:avLst/>
              <a:gdLst/>
              <a:ahLst/>
              <a:cxnLst/>
              <a:rect l="l" t="t" r="r" b="b"/>
              <a:pathLst>
                <a:path w="110417" h="63840" extrusionOk="0">
                  <a:moveTo>
                    <a:pt x="109998" y="419"/>
                  </a:moveTo>
                  <a:lnTo>
                    <a:pt x="109998" y="63422"/>
                  </a:lnTo>
                  <a:lnTo>
                    <a:pt x="418" y="63422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1"/>
                    <a:pt x="64" y="65"/>
                  </a:cubicBezTo>
                  <a:cubicBezTo>
                    <a:pt x="32" y="97"/>
                    <a:pt x="0" y="161"/>
                    <a:pt x="0" y="193"/>
                  </a:cubicBezTo>
                  <a:lnTo>
                    <a:pt x="0" y="63647"/>
                  </a:lnTo>
                  <a:cubicBezTo>
                    <a:pt x="0" y="63711"/>
                    <a:pt x="32" y="63743"/>
                    <a:pt x="64" y="63775"/>
                  </a:cubicBezTo>
                  <a:cubicBezTo>
                    <a:pt x="97" y="63840"/>
                    <a:pt x="161" y="63840"/>
                    <a:pt x="225" y="63840"/>
                  </a:cubicBezTo>
                  <a:lnTo>
                    <a:pt x="110191" y="63840"/>
                  </a:lnTo>
                  <a:cubicBezTo>
                    <a:pt x="110255" y="63840"/>
                    <a:pt x="110320" y="63840"/>
                    <a:pt x="110352" y="63775"/>
                  </a:cubicBezTo>
                  <a:cubicBezTo>
                    <a:pt x="110384" y="63743"/>
                    <a:pt x="110416" y="63711"/>
                    <a:pt x="110416" y="63647"/>
                  </a:cubicBezTo>
                  <a:lnTo>
                    <a:pt x="110416" y="193"/>
                  </a:lnTo>
                  <a:cubicBezTo>
                    <a:pt x="110416" y="161"/>
                    <a:pt x="110384" y="97"/>
                    <a:pt x="110352" y="65"/>
                  </a:cubicBezTo>
                  <a:cubicBezTo>
                    <a:pt x="110320" y="1"/>
                    <a:pt x="110255" y="1"/>
                    <a:pt x="1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" name="Google Shape;3907;p64">
              <a:extLst>
                <a:ext uri="{FF2B5EF4-FFF2-40B4-BE49-F238E27FC236}">
                  <a16:creationId xmlns:a16="http://schemas.microsoft.com/office/drawing/2014/main" id="{15054BDF-B575-48A5-83EA-16B3BAC9C49E}"/>
                </a:ext>
              </a:extLst>
            </p:cNvPr>
            <p:cNvSpPr/>
            <p:nvPr/>
          </p:nvSpPr>
          <p:spPr>
            <a:xfrm>
              <a:off x="2940475" y="4911925"/>
              <a:ext cx="989275" cy="45025"/>
            </a:xfrm>
            <a:custGeom>
              <a:avLst/>
              <a:gdLst/>
              <a:ahLst/>
              <a:cxnLst/>
              <a:rect l="l" t="t" r="r" b="b"/>
              <a:pathLst>
                <a:path w="39571" h="1801" extrusionOk="0">
                  <a:moveTo>
                    <a:pt x="0" y="0"/>
                  </a:moveTo>
                  <a:lnTo>
                    <a:pt x="0" y="1801"/>
                  </a:lnTo>
                  <a:lnTo>
                    <a:pt x="39570" y="1801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" name="Google Shape;3908;p64">
              <a:extLst>
                <a:ext uri="{FF2B5EF4-FFF2-40B4-BE49-F238E27FC236}">
                  <a16:creationId xmlns:a16="http://schemas.microsoft.com/office/drawing/2014/main" id="{4801EBB2-86F4-4CC4-980C-72707D0960F0}"/>
                </a:ext>
              </a:extLst>
            </p:cNvPr>
            <p:cNvSpPr/>
            <p:nvPr/>
          </p:nvSpPr>
          <p:spPr>
            <a:xfrm>
              <a:off x="2935650" y="4907100"/>
              <a:ext cx="999725" cy="55475"/>
            </a:xfrm>
            <a:custGeom>
              <a:avLst/>
              <a:gdLst/>
              <a:ahLst/>
              <a:cxnLst/>
              <a:rect l="l" t="t" r="r" b="b"/>
              <a:pathLst>
                <a:path w="39989" h="2219" extrusionOk="0">
                  <a:moveTo>
                    <a:pt x="39538" y="418"/>
                  </a:moveTo>
                  <a:lnTo>
                    <a:pt x="39538" y="1801"/>
                  </a:lnTo>
                  <a:lnTo>
                    <a:pt x="418" y="1801"/>
                  </a:lnTo>
                  <a:lnTo>
                    <a:pt x="418" y="418"/>
                  </a:lnTo>
                  <a:close/>
                  <a:moveTo>
                    <a:pt x="193" y="1"/>
                  </a:moveTo>
                  <a:cubicBezTo>
                    <a:pt x="129" y="1"/>
                    <a:pt x="97" y="1"/>
                    <a:pt x="65" y="65"/>
                  </a:cubicBezTo>
                  <a:cubicBezTo>
                    <a:pt x="0" y="97"/>
                    <a:pt x="0" y="161"/>
                    <a:pt x="0" y="193"/>
                  </a:cubicBezTo>
                  <a:lnTo>
                    <a:pt x="0" y="1994"/>
                  </a:lnTo>
                  <a:cubicBezTo>
                    <a:pt x="0" y="2058"/>
                    <a:pt x="0" y="2122"/>
                    <a:pt x="65" y="2154"/>
                  </a:cubicBezTo>
                  <a:cubicBezTo>
                    <a:pt x="97" y="2186"/>
                    <a:pt x="129" y="2219"/>
                    <a:pt x="193" y="2219"/>
                  </a:cubicBezTo>
                  <a:lnTo>
                    <a:pt x="39763" y="2219"/>
                  </a:lnTo>
                  <a:cubicBezTo>
                    <a:pt x="39827" y="2219"/>
                    <a:pt x="39859" y="2186"/>
                    <a:pt x="39924" y="2154"/>
                  </a:cubicBezTo>
                  <a:cubicBezTo>
                    <a:pt x="39956" y="2122"/>
                    <a:pt x="39988" y="2058"/>
                    <a:pt x="39988" y="1994"/>
                  </a:cubicBezTo>
                  <a:lnTo>
                    <a:pt x="39988" y="193"/>
                  </a:lnTo>
                  <a:cubicBezTo>
                    <a:pt x="39988" y="161"/>
                    <a:pt x="39956" y="97"/>
                    <a:pt x="39924" y="65"/>
                  </a:cubicBezTo>
                  <a:cubicBezTo>
                    <a:pt x="39859" y="1"/>
                    <a:pt x="39827" y="1"/>
                    <a:pt x="39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" name="Google Shape;3909;p64">
              <a:extLst>
                <a:ext uri="{FF2B5EF4-FFF2-40B4-BE49-F238E27FC236}">
                  <a16:creationId xmlns:a16="http://schemas.microsoft.com/office/drawing/2014/main" id="{EC68A938-6F7C-4E68-B638-0892D8D3C675}"/>
                </a:ext>
              </a:extLst>
            </p:cNvPr>
            <p:cNvSpPr/>
            <p:nvPr/>
          </p:nvSpPr>
          <p:spPr>
            <a:xfrm>
              <a:off x="2383575" y="2497075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0"/>
                  </a:moveTo>
                  <a:lnTo>
                    <a:pt x="3954" y="7972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" name="Google Shape;3910;p64">
              <a:extLst>
                <a:ext uri="{FF2B5EF4-FFF2-40B4-BE49-F238E27FC236}">
                  <a16:creationId xmlns:a16="http://schemas.microsoft.com/office/drawing/2014/main" id="{2C17BF3A-93FF-48EA-8462-3924787DB54E}"/>
                </a:ext>
              </a:extLst>
            </p:cNvPr>
            <p:cNvSpPr/>
            <p:nvPr/>
          </p:nvSpPr>
          <p:spPr>
            <a:xfrm>
              <a:off x="2377950" y="2491450"/>
              <a:ext cx="159125" cy="209975"/>
            </a:xfrm>
            <a:custGeom>
              <a:avLst/>
              <a:gdLst/>
              <a:ahLst/>
              <a:cxnLst/>
              <a:rect l="l" t="t" r="r" b="b"/>
              <a:pathLst>
                <a:path w="6365" h="8399" extrusionOk="0">
                  <a:moveTo>
                    <a:pt x="5883" y="418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4018" y="8293"/>
                  </a:lnTo>
                  <a:cubicBezTo>
                    <a:pt x="4045" y="8346"/>
                    <a:pt x="4092" y="8398"/>
                    <a:pt x="4161" y="8398"/>
                  </a:cubicBezTo>
                  <a:cubicBezTo>
                    <a:pt x="4177" y="8398"/>
                    <a:pt x="4193" y="8396"/>
                    <a:pt x="4211" y="8390"/>
                  </a:cubicBezTo>
                  <a:cubicBezTo>
                    <a:pt x="4308" y="8390"/>
                    <a:pt x="4372" y="8326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97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" name="Google Shape;3911;p64">
              <a:extLst>
                <a:ext uri="{FF2B5EF4-FFF2-40B4-BE49-F238E27FC236}">
                  <a16:creationId xmlns:a16="http://schemas.microsoft.com/office/drawing/2014/main" id="{0DE3A3A1-7323-4B80-917A-0FB752049D99}"/>
                </a:ext>
              </a:extLst>
            </p:cNvPr>
            <p:cNvSpPr/>
            <p:nvPr/>
          </p:nvSpPr>
          <p:spPr>
            <a:xfrm>
              <a:off x="2398825" y="2504300"/>
              <a:ext cx="94875" cy="192100"/>
            </a:xfrm>
            <a:custGeom>
              <a:avLst/>
              <a:gdLst/>
              <a:ahLst/>
              <a:cxnLst/>
              <a:rect l="l" t="t" r="r" b="b"/>
              <a:pathLst>
                <a:path w="3795" h="7684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" name="Google Shape;3912;p64">
              <a:extLst>
                <a:ext uri="{FF2B5EF4-FFF2-40B4-BE49-F238E27FC236}">
                  <a16:creationId xmlns:a16="http://schemas.microsoft.com/office/drawing/2014/main" id="{327E3EC9-D8B9-4793-987C-F31B46AB31D0}"/>
                </a:ext>
              </a:extLst>
            </p:cNvPr>
            <p:cNvSpPr/>
            <p:nvPr/>
          </p:nvSpPr>
          <p:spPr>
            <a:xfrm>
              <a:off x="2393200" y="2499475"/>
              <a:ext cx="106125" cy="201950"/>
            </a:xfrm>
            <a:custGeom>
              <a:avLst/>
              <a:gdLst/>
              <a:ahLst/>
              <a:cxnLst/>
              <a:rect l="l" t="t" r="r" b="b"/>
              <a:pathLst>
                <a:path w="4245" h="8078" extrusionOk="0">
                  <a:moveTo>
                    <a:pt x="3794" y="419"/>
                  </a:moveTo>
                  <a:lnTo>
                    <a:pt x="3427" y="6947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33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29" y="8020"/>
                    <a:pt x="3504" y="8077"/>
                    <a:pt x="3582" y="8077"/>
                  </a:cubicBezTo>
                  <a:cubicBezTo>
                    <a:pt x="3599" y="8077"/>
                    <a:pt x="3616" y="8075"/>
                    <a:pt x="3633" y="8069"/>
                  </a:cubicBezTo>
                  <a:cubicBezTo>
                    <a:pt x="3730" y="8069"/>
                    <a:pt x="3794" y="7972"/>
                    <a:pt x="3794" y="7876"/>
                  </a:cubicBezTo>
                  <a:lnTo>
                    <a:pt x="4244" y="226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1"/>
                    <a:pt x="4083" y="1"/>
                    <a:pt x="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" name="Google Shape;3913;p64">
              <a:extLst>
                <a:ext uri="{FF2B5EF4-FFF2-40B4-BE49-F238E27FC236}">
                  <a16:creationId xmlns:a16="http://schemas.microsoft.com/office/drawing/2014/main" id="{85245871-A7BC-4ACE-9787-8DAA93FAB5F5}"/>
                </a:ext>
              </a:extLst>
            </p:cNvPr>
            <p:cNvSpPr/>
            <p:nvPr/>
          </p:nvSpPr>
          <p:spPr>
            <a:xfrm>
              <a:off x="2377950" y="2489825"/>
              <a:ext cx="104475" cy="206575"/>
            </a:xfrm>
            <a:custGeom>
              <a:avLst/>
              <a:gdLst/>
              <a:ahLst/>
              <a:cxnLst/>
              <a:rect l="l" t="t" r="r" b="b"/>
              <a:pathLst>
                <a:path w="4179" h="8263" extrusionOk="0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" name="Google Shape;3914;p64">
              <a:extLst>
                <a:ext uri="{FF2B5EF4-FFF2-40B4-BE49-F238E27FC236}">
                  <a16:creationId xmlns:a16="http://schemas.microsoft.com/office/drawing/2014/main" id="{725DB213-3202-4D42-ACE2-78477552452A}"/>
                </a:ext>
              </a:extLst>
            </p:cNvPr>
            <p:cNvSpPr/>
            <p:nvPr/>
          </p:nvSpPr>
          <p:spPr>
            <a:xfrm>
              <a:off x="2372325" y="2484200"/>
              <a:ext cx="115725" cy="217225"/>
            </a:xfrm>
            <a:custGeom>
              <a:avLst/>
              <a:gdLst/>
              <a:ahLst/>
              <a:cxnLst/>
              <a:rect l="l" t="t" r="r" b="b"/>
              <a:pathLst>
                <a:path w="4629" h="8689" extrusionOk="0">
                  <a:moveTo>
                    <a:pt x="3825" y="419"/>
                  </a:moveTo>
                  <a:lnTo>
                    <a:pt x="4166" y="7535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6"/>
                    <a:pt x="4468" y="8680"/>
                  </a:cubicBezTo>
                  <a:cubicBezTo>
                    <a:pt x="4565" y="8648"/>
                    <a:pt x="4629" y="8551"/>
                    <a:pt x="4629" y="8455"/>
                  </a:cubicBezTo>
                  <a:lnTo>
                    <a:pt x="4211" y="194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" name="Google Shape;3915;p64">
              <a:extLst>
                <a:ext uri="{FF2B5EF4-FFF2-40B4-BE49-F238E27FC236}">
                  <a16:creationId xmlns:a16="http://schemas.microsoft.com/office/drawing/2014/main" id="{D6CC9AAD-10CC-4E53-B436-01F740681DEF}"/>
                </a:ext>
              </a:extLst>
            </p:cNvPr>
            <p:cNvSpPr/>
            <p:nvPr/>
          </p:nvSpPr>
          <p:spPr>
            <a:xfrm>
              <a:off x="2153725" y="2452075"/>
              <a:ext cx="328700" cy="244325"/>
            </a:xfrm>
            <a:custGeom>
              <a:avLst/>
              <a:gdLst/>
              <a:ahLst/>
              <a:cxnLst/>
              <a:rect l="l" t="t" r="r" b="b"/>
              <a:pathLst>
                <a:path w="13148" h="9773" extrusionOk="0">
                  <a:moveTo>
                    <a:pt x="1" y="0"/>
                  </a:moveTo>
                  <a:lnTo>
                    <a:pt x="2412" y="9772"/>
                  </a:lnTo>
                  <a:lnTo>
                    <a:pt x="13148" y="9772"/>
                  </a:lnTo>
                  <a:lnTo>
                    <a:pt x="11444" y="1125"/>
                  </a:lnTo>
                  <a:lnTo>
                    <a:pt x="6108" y="1125"/>
                  </a:lnTo>
                  <a:lnTo>
                    <a:pt x="5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" name="Google Shape;3916;p64">
              <a:extLst>
                <a:ext uri="{FF2B5EF4-FFF2-40B4-BE49-F238E27FC236}">
                  <a16:creationId xmlns:a16="http://schemas.microsoft.com/office/drawing/2014/main" id="{606F00D7-EEAD-4CC2-80DA-CDAFCD02FBF8}"/>
                </a:ext>
              </a:extLst>
            </p:cNvPr>
            <p:cNvSpPr/>
            <p:nvPr/>
          </p:nvSpPr>
          <p:spPr>
            <a:xfrm>
              <a:off x="2148100" y="2447250"/>
              <a:ext cx="339950" cy="253950"/>
            </a:xfrm>
            <a:custGeom>
              <a:avLst/>
              <a:gdLst/>
              <a:ahLst/>
              <a:cxnLst/>
              <a:rect l="l" t="t" r="r" b="b"/>
              <a:pathLst>
                <a:path w="13598" h="10158" extrusionOk="0">
                  <a:moveTo>
                    <a:pt x="5240" y="418"/>
                  </a:moveTo>
                  <a:lnTo>
                    <a:pt x="6173" y="1447"/>
                  </a:lnTo>
                  <a:cubicBezTo>
                    <a:pt x="6205" y="1511"/>
                    <a:pt x="6269" y="1511"/>
                    <a:pt x="6333" y="1511"/>
                  </a:cubicBezTo>
                  <a:lnTo>
                    <a:pt x="11509" y="1511"/>
                  </a:lnTo>
                  <a:lnTo>
                    <a:pt x="13116" y="9740"/>
                  </a:lnTo>
                  <a:lnTo>
                    <a:pt x="2797" y="9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65" y="65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2412" y="9997"/>
                  </a:lnTo>
                  <a:cubicBezTo>
                    <a:pt x="2444" y="10094"/>
                    <a:pt x="2540" y="10158"/>
                    <a:pt x="2637" y="10158"/>
                  </a:cubicBezTo>
                  <a:lnTo>
                    <a:pt x="13373" y="10158"/>
                  </a:lnTo>
                  <a:cubicBezTo>
                    <a:pt x="13437" y="10158"/>
                    <a:pt x="13502" y="10126"/>
                    <a:pt x="13566" y="10094"/>
                  </a:cubicBezTo>
                  <a:cubicBezTo>
                    <a:pt x="13598" y="10029"/>
                    <a:pt x="13598" y="9965"/>
                    <a:pt x="13598" y="9901"/>
                  </a:cubicBezTo>
                  <a:lnTo>
                    <a:pt x="11894" y="1254"/>
                  </a:lnTo>
                  <a:cubicBezTo>
                    <a:pt x="11862" y="1157"/>
                    <a:pt x="11798" y="1093"/>
                    <a:pt x="11669" y="1093"/>
                  </a:cubicBezTo>
                  <a:lnTo>
                    <a:pt x="6435" y="1093"/>
                  </a:lnTo>
                  <a:lnTo>
                    <a:pt x="5498" y="65"/>
                  </a:lnTo>
                  <a:cubicBezTo>
                    <a:pt x="5465" y="32"/>
                    <a:pt x="5401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" name="Google Shape;3917;p64">
              <a:extLst>
                <a:ext uri="{FF2B5EF4-FFF2-40B4-BE49-F238E27FC236}">
                  <a16:creationId xmlns:a16="http://schemas.microsoft.com/office/drawing/2014/main" id="{E61C21FE-2A30-443B-8571-6F9C35018510}"/>
                </a:ext>
              </a:extLst>
            </p:cNvPr>
            <p:cNvSpPr/>
            <p:nvPr/>
          </p:nvSpPr>
          <p:spPr>
            <a:xfrm>
              <a:off x="2383575" y="2857075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" name="Google Shape;3918;p64">
              <a:extLst>
                <a:ext uri="{FF2B5EF4-FFF2-40B4-BE49-F238E27FC236}">
                  <a16:creationId xmlns:a16="http://schemas.microsoft.com/office/drawing/2014/main" id="{C8DDCBA3-881E-4BBE-9BF8-C1024409BE19}"/>
                </a:ext>
              </a:extLst>
            </p:cNvPr>
            <p:cNvSpPr/>
            <p:nvPr/>
          </p:nvSpPr>
          <p:spPr>
            <a:xfrm>
              <a:off x="2377950" y="2852275"/>
              <a:ext cx="159125" cy="209750"/>
            </a:xfrm>
            <a:custGeom>
              <a:avLst/>
              <a:gdLst/>
              <a:ahLst/>
              <a:cxnLst/>
              <a:rect l="l" t="t" r="r" b="b"/>
              <a:pathLst>
                <a:path w="6365" h="8390" extrusionOk="0">
                  <a:moveTo>
                    <a:pt x="5883" y="418"/>
                  </a:moveTo>
                  <a:lnTo>
                    <a:pt x="4124" y="7572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6"/>
                  </a:cubicBezTo>
                  <a:cubicBezTo>
                    <a:pt x="0" y="161"/>
                    <a:pt x="0" y="225"/>
                    <a:pt x="32" y="289"/>
                  </a:cubicBezTo>
                  <a:lnTo>
                    <a:pt x="4018" y="8261"/>
                  </a:lnTo>
                  <a:cubicBezTo>
                    <a:pt x="4050" y="8358"/>
                    <a:pt x="4115" y="8390"/>
                    <a:pt x="4211" y="8390"/>
                  </a:cubicBezTo>
                  <a:cubicBezTo>
                    <a:pt x="4308" y="8358"/>
                    <a:pt x="4372" y="8293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64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" name="Google Shape;3919;p64">
              <a:extLst>
                <a:ext uri="{FF2B5EF4-FFF2-40B4-BE49-F238E27FC236}">
                  <a16:creationId xmlns:a16="http://schemas.microsoft.com/office/drawing/2014/main" id="{A68F0431-A560-499E-ACB5-D853E66BC19A}"/>
                </a:ext>
              </a:extLst>
            </p:cNvPr>
            <p:cNvSpPr/>
            <p:nvPr/>
          </p:nvSpPr>
          <p:spPr>
            <a:xfrm>
              <a:off x="2398825" y="2865125"/>
              <a:ext cx="94875" cy="191275"/>
            </a:xfrm>
            <a:custGeom>
              <a:avLst/>
              <a:gdLst/>
              <a:ahLst/>
              <a:cxnLst/>
              <a:rect l="l" t="t" r="r" b="b"/>
              <a:pathLst>
                <a:path w="3795" h="7651" extrusionOk="0">
                  <a:moveTo>
                    <a:pt x="1" y="0"/>
                  </a:moveTo>
                  <a:lnTo>
                    <a:pt x="3344" y="7651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" name="Google Shape;3920;p64">
              <a:extLst>
                <a:ext uri="{FF2B5EF4-FFF2-40B4-BE49-F238E27FC236}">
                  <a16:creationId xmlns:a16="http://schemas.microsoft.com/office/drawing/2014/main" id="{A7CAE910-4A03-447A-A273-D0415E701C14}"/>
                </a:ext>
              </a:extLst>
            </p:cNvPr>
            <p:cNvSpPr/>
            <p:nvPr/>
          </p:nvSpPr>
          <p:spPr>
            <a:xfrm>
              <a:off x="2393200" y="2859500"/>
              <a:ext cx="106125" cy="202525"/>
            </a:xfrm>
            <a:custGeom>
              <a:avLst/>
              <a:gdLst/>
              <a:ahLst/>
              <a:cxnLst/>
              <a:rect l="l" t="t" r="r" b="b"/>
              <a:pathLst>
                <a:path w="4245" h="8101" extrusionOk="0">
                  <a:moveTo>
                    <a:pt x="3794" y="418"/>
                  </a:moveTo>
                  <a:lnTo>
                    <a:pt x="3428" y="6950"/>
                  </a:lnTo>
                  <a:lnTo>
                    <a:pt x="3428" y="6950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3"/>
                    <a:pt x="65" y="97"/>
                  </a:cubicBezTo>
                  <a:cubicBezTo>
                    <a:pt x="33" y="161"/>
                    <a:pt x="1" y="225"/>
                    <a:pt x="33" y="290"/>
                  </a:cubicBezTo>
                  <a:lnTo>
                    <a:pt x="3376" y="7972"/>
                  </a:lnTo>
                  <a:cubicBezTo>
                    <a:pt x="3440" y="8069"/>
                    <a:pt x="3537" y="8101"/>
                    <a:pt x="3633" y="8101"/>
                  </a:cubicBezTo>
                  <a:cubicBezTo>
                    <a:pt x="3730" y="8069"/>
                    <a:pt x="3794" y="8004"/>
                    <a:pt x="3794" y="7876"/>
                  </a:cubicBezTo>
                  <a:lnTo>
                    <a:pt x="4244" y="225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33"/>
                    <a:pt x="4083" y="0"/>
                    <a:pt x="4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5" name="Google Shape;3921;p64">
              <a:extLst>
                <a:ext uri="{FF2B5EF4-FFF2-40B4-BE49-F238E27FC236}">
                  <a16:creationId xmlns:a16="http://schemas.microsoft.com/office/drawing/2014/main" id="{935F5A73-38A8-493E-B946-59D1C51A7ECA}"/>
                </a:ext>
              </a:extLst>
            </p:cNvPr>
            <p:cNvSpPr/>
            <p:nvPr/>
          </p:nvSpPr>
          <p:spPr>
            <a:xfrm>
              <a:off x="2377950" y="2849850"/>
              <a:ext cx="104475" cy="206550"/>
            </a:xfrm>
            <a:custGeom>
              <a:avLst/>
              <a:gdLst/>
              <a:ahLst/>
              <a:cxnLst/>
              <a:rect l="l" t="t" r="r" b="b"/>
              <a:pathLst>
                <a:path w="4179" h="8262" extrusionOk="0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6" name="Google Shape;3922;p64">
              <a:extLst>
                <a:ext uri="{FF2B5EF4-FFF2-40B4-BE49-F238E27FC236}">
                  <a16:creationId xmlns:a16="http://schemas.microsoft.com/office/drawing/2014/main" id="{F84616B1-7C1D-4E50-A919-97A1D2BA2382}"/>
                </a:ext>
              </a:extLst>
            </p:cNvPr>
            <p:cNvSpPr/>
            <p:nvPr/>
          </p:nvSpPr>
          <p:spPr>
            <a:xfrm>
              <a:off x="2372325" y="2844225"/>
              <a:ext cx="115725" cy="217300"/>
            </a:xfrm>
            <a:custGeom>
              <a:avLst/>
              <a:gdLst/>
              <a:ahLst/>
              <a:cxnLst/>
              <a:rect l="l" t="t" r="r" b="b"/>
              <a:pathLst>
                <a:path w="4629" h="8692" extrusionOk="0">
                  <a:moveTo>
                    <a:pt x="3825" y="451"/>
                  </a:moveTo>
                  <a:lnTo>
                    <a:pt x="4166" y="7538"/>
                  </a:lnTo>
                  <a:lnTo>
                    <a:pt x="579" y="451"/>
                  </a:lnTo>
                  <a:close/>
                  <a:moveTo>
                    <a:pt x="225" y="1"/>
                  </a:moveTo>
                  <a:cubicBezTo>
                    <a:pt x="161" y="1"/>
                    <a:pt x="97" y="65"/>
                    <a:pt x="64" y="129"/>
                  </a:cubicBezTo>
                  <a:cubicBezTo>
                    <a:pt x="0" y="193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67" y="8656"/>
                    <a:pt x="4328" y="8692"/>
                    <a:pt x="4397" y="8692"/>
                  </a:cubicBezTo>
                  <a:cubicBezTo>
                    <a:pt x="4420" y="8692"/>
                    <a:pt x="4444" y="8688"/>
                    <a:pt x="4468" y="8680"/>
                  </a:cubicBezTo>
                  <a:cubicBezTo>
                    <a:pt x="4565" y="8680"/>
                    <a:pt x="4629" y="8583"/>
                    <a:pt x="4629" y="8487"/>
                  </a:cubicBezTo>
                  <a:lnTo>
                    <a:pt x="4211" y="226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7" name="Google Shape;3923;p64">
              <a:extLst>
                <a:ext uri="{FF2B5EF4-FFF2-40B4-BE49-F238E27FC236}">
                  <a16:creationId xmlns:a16="http://schemas.microsoft.com/office/drawing/2014/main" id="{37B07121-6B8B-4D53-B546-FAEBF67B56CB}"/>
                </a:ext>
              </a:extLst>
            </p:cNvPr>
            <p:cNvSpPr/>
            <p:nvPr/>
          </p:nvSpPr>
          <p:spPr>
            <a:xfrm>
              <a:off x="2153725" y="2812875"/>
              <a:ext cx="328700" cy="243525"/>
            </a:xfrm>
            <a:custGeom>
              <a:avLst/>
              <a:gdLst/>
              <a:ahLst/>
              <a:cxnLst/>
              <a:rect l="l" t="t" r="r" b="b"/>
              <a:pathLst>
                <a:path w="13148" h="9741" extrusionOk="0">
                  <a:moveTo>
                    <a:pt x="1" y="1"/>
                  </a:moveTo>
                  <a:lnTo>
                    <a:pt x="2412" y="9741"/>
                  </a:lnTo>
                  <a:lnTo>
                    <a:pt x="13148" y="9741"/>
                  </a:lnTo>
                  <a:lnTo>
                    <a:pt x="11444" y="1094"/>
                  </a:lnTo>
                  <a:lnTo>
                    <a:pt x="6108" y="1094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8" name="Google Shape;3924;p64">
              <a:extLst>
                <a:ext uri="{FF2B5EF4-FFF2-40B4-BE49-F238E27FC236}">
                  <a16:creationId xmlns:a16="http://schemas.microsoft.com/office/drawing/2014/main" id="{89D53F8B-5B74-46CB-AA56-5976EBFD0A16}"/>
                </a:ext>
              </a:extLst>
            </p:cNvPr>
            <p:cNvSpPr/>
            <p:nvPr/>
          </p:nvSpPr>
          <p:spPr>
            <a:xfrm>
              <a:off x="2148100" y="2807250"/>
              <a:ext cx="339950" cy="254775"/>
            </a:xfrm>
            <a:custGeom>
              <a:avLst/>
              <a:gdLst/>
              <a:ahLst/>
              <a:cxnLst/>
              <a:rect l="l" t="t" r="r" b="b"/>
              <a:pathLst>
                <a:path w="13598" h="10191" extrusionOk="0">
                  <a:moveTo>
                    <a:pt x="5240" y="419"/>
                  </a:moveTo>
                  <a:lnTo>
                    <a:pt x="6173" y="1480"/>
                  </a:lnTo>
                  <a:cubicBezTo>
                    <a:pt x="6205" y="1512"/>
                    <a:pt x="6269" y="1544"/>
                    <a:pt x="6333" y="1544"/>
                  </a:cubicBezTo>
                  <a:lnTo>
                    <a:pt x="11509" y="1544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1" y="130"/>
                    <a:pt x="1" y="194"/>
                    <a:pt x="1" y="258"/>
                  </a:cubicBezTo>
                  <a:lnTo>
                    <a:pt x="2412" y="10030"/>
                  </a:lnTo>
                  <a:cubicBezTo>
                    <a:pt x="2444" y="10126"/>
                    <a:pt x="2540" y="10191"/>
                    <a:pt x="2637" y="10191"/>
                  </a:cubicBezTo>
                  <a:lnTo>
                    <a:pt x="13373" y="10191"/>
                  </a:lnTo>
                  <a:cubicBezTo>
                    <a:pt x="13437" y="10191"/>
                    <a:pt x="13502" y="10159"/>
                    <a:pt x="13566" y="10094"/>
                  </a:cubicBezTo>
                  <a:cubicBezTo>
                    <a:pt x="13598" y="10062"/>
                    <a:pt x="13598" y="9998"/>
                    <a:pt x="13598" y="9934"/>
                  </a:cubicBezTo>
                  <a:lnTo>
                    <a:pt x="11894" y="1287"/>
                  </a:lnTo>
                  <a:cubicBezTo>
                    <a:pt x="11862" y="1190"/>
                    <a:pt x="11798" y="1126"/>
                    <a:pt x="11669" y="1126"/>
                  </a:cubicBezTo>
                  <a:lnTo>
                    <a:pt x="6437" y="1126"/>
                  </a:lnTo>
                  <a:lnTo>
                    <a:pt x="5498" y="65"/>
                  </a:lnTo>
                  <a:cubicBezTo>
                    <a:pt x="5465" y="33"/>
                    <a:pt x="5401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9" name="Google Shape;3925;p64">
              <a:extLst>
                <a:ext uri="{FF2B5EF4-FFF2-40B4-BE49-F238E27FC236}">
                  <a16:creationId xmlns:a16="http://schemas.microsoft.com/office/drawing/2014/main" id="{A90F845D-FFD2-417C-A932-1D8ABFA33F76}"/>
                </a:ext>
              </a:extLst>
            </p:cNvPr>
            <p:cNvSpPr/>
            <p:nvPr/>
          </p:nvSpPr>
          <p:spPr>
            <a:xfrm>
              <a:off x="2383575" y="3217900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0" name="Google Shape;3926;p64">
              <a:extLst>
                <a:ext uri="{FF2B5EF4-FFF2-40B4-BE49-F238E27FC236}">
                  <a16:creationId xmlns:a16="http://schemas.microsoft.com/office/drawing/2014/main" id="{474B2D40-B5E9-4AA4-9BAF-083768FFCD38}"/>
                </a:ext>
              </a:extLst>
            </p:cNvPr>
            <p:cNvSpPr/>
            <p:nvPr/>
          </p:nvSpPr>
          <p:spPr>
            <a:xfrm>
              <a:off x="2377950" y="3212275"/>
              <a:ext cx="159125" cy="209775"/>
            </a:xfrm>
            <a:custGeom>
              <a:avLst/>
              <a:gdLst/>
              <a:ahLst/>
              <a:cxnLst/>
              <a:rect l="l" t="t" r="r" b="b"/>
              <a:pathLst>
                <a:path w="6365" h="8391" extrusionOk="0">
                  <a:moveTo>
                    <a:pt x="5883" y="419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9"/>
                  </a:lnTo>
                  <a:close/>
                  <a:moveTo>
                    <a:pt x="225" y="1"/>
                  </a:moveTo>
                  <a:cubicBezTo>
                    <a:pt x="129" y="1"/>
                    <a:pt x="65" y="33"/>
                    <a:pt x="32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018" y="8294"/>
                  </a:lnTo>
                  <a:cubicBezTo>
                    <a:pt x="4050" y="8358"/>
                    <a:pt x="4115" y="8391"/>
                    <a:pt x="4211" y="8391"/>
                  </a:cubicBezTo>
                  <a:cubicBezTo>
                    <a:pt x="4308" y="8391"/>
                    <a:pt x="4372" y="8326"/>
                    <a:pt x="4404" y="8230"/>
                  </a:cubicBezTo>
                  <a:lnTo>
                    <a:pt x="6365" y="258"/>
                  </a:lnTo>
                  <a:cubicBezTo>
                    <a:pt x="6365" y="194"/>
                    <a:pt x="6365" y="129"/>
                    <a:pt x="6333" y="97"/>
                  </a:cubicBezTo>
                  <a:cubicBezTo>
                    <a:pt x="6268" y="33"/>
                    <a:pt x="6204" y="1"/>
                    <a:pt x="6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1" name="Google Shape;3927;p64">
              <a:extLst>
                <a:ext uri="{FF2B5EF4-FFF2-40B4-BE49-F238E27FC236}">
                  <a16:creationId xmlns:a16="http://schemas.microsoft.com/office/drawing/2014/main" id="{EDD27D0C-27BB-4A8C-BFC0-0E72DC14C0A7}"/>
                </a:ext>
              </a:extLst>
            </p:cNvPr>
            <p:cNvSpPr/>
            <p:nvPr/>
          </p:nvSpPr>
          <p:spPr>
            <a:xfrm>
              <a:off x="2398825" y="3225150"/>
              <a:ext cx="94875" cy="192075"/>
            </a:xfrm>
            <a:custGeom>
              <a:avLst/>
              <a:gdLst/>
              <a:ahLst/>
              <a:cxnLst/>
              <a:rect l="l" t="t" r="r" b="b"/>
              <a:pathLst>
                <a:path w="3795" h="7683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3928;p64">
              <a:extLst>
                <a:ext uri="{FF2B5EF4-FFF2-40B4-BE49-F238E27FC236}">
                  <a16:creationId xmlns:a16="http://schemas.microsoft.com/office/drawing/2014/main" id="{983D03F8-EA79-48DB-BF20-33F27314C6E8}"/>
                </a:ext>
              </a:extLst>
            </p:cNvPr>
            <p:cNvSpPr/>
            <p:nvPr/>
          </p:nvSpPr>
          <p:spPr>
            <a:xfrm>
              <a:off x="2393200" y="3219525"/>
              <a:ext cx="106125" cy="202725"/>
            </a:xfrm>
            <a:custGeom>
              <a:avLst/>
              <a:gdLst/>
              <a:ahLst/>
              <a:cxnLst/>
              <a:rect l="l" t="t" r="r" b="b"/>
              <a:pathLst>
                <a:path w="4245" h="8109" extrusionOk="0">
                  <a:moveTo>
                    <a:pt x="3794" y="450"/>
                  </a:moveTo>
                  <a:lnTo>
                    <a:pt x="3427" y="6978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62" y="0"/>
                    <a:pt x="97" y="64"/>
                    <a:pt x="65" y="97"/>
                  </a:cubicBezTo>
                  <a:cubicBezTo>
                    <a:pt x="33" y="161"/>
                    <a:pt x="1" y="257"/>
                    <a:pt x="33" y="322"/>
                  </a:cubicBezTo>
                  <a:lnTo>
                    <a:pt x="3376" y="7972"/>
                  </a:lnTo>
                  <a:cubicBezTo>
                    <a:pt x="3429" y="8051"/>
                    <a:pt x="3504" y="8109"/>
                    <a:pt x="3582" y="8109"/>
                  </a:cubicBezTo>
                  <a:cubicBezTo>
                    <a:pt x="3599" y="8109"/>
                    <a:pt x="3616" y="8106"/>
                    <a:pt x="3633" y="8101"/>
                  </a:cubicBezTo>
                  <a:cubicBezTo>
                    <a:pt x="3730" y="8101"/>
                    <a:pt x="3794" y="8004"/>
                    <a:pt x="3794" y="7908"/>
                  </a:cubicBezTo>
                  <a:lnTo>
                    <a:pt x="4244" y="225"/>
                  </a:lnTo>
                  <a:cubicBezTo>
                    <a:pt x="4244" y="193"/>
                    <a:pt x="4212" y="129"/>
                    <a:pt x="4180" y="97"/>
                  </a:cubicBezTo>
                  <a:cubicBezTo>
                    <a:pt x="4148" y="32"/>
                    <a:pt x="4083" y="0"/>
                    <a:pt x="4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3" name="Google Shape;3929;p64">
              <a:extLst>
                <a:ext uri="{FF2B5EF4-FFF2-40B4-BE49-F238E27FC236}">
                  <a16:creationId xmlns:a16="http://schemas.microsoft.com/office/drawing/2014/main" id="{A69CEF95-1F18-4CEA-9633-42AED445D530}"/>
                </a:ext>
              </a:extLst>
            </p:cNvPr>
            <p:cNvSpPr/>
            <p:nvPr/>
          </p:nvSpPr>
          <p:spPr>
            <a:xfrm>
              <a:off x="2377950" y="3209875"/>
              <a:ext cx="104475" cy="207350"/>
            </a:xfrm>
            <a:custGeom>
              <a:avLst/>
              <a:gdLst/>
              <a:ahLst/>
              <a:cxnLst/>
              <a:rect l="l" t="t" r="r" b="b"/>
              <a:pathLst>
                <a:path w="4179" h="8294" extrusionOk="0">
                  <a:moveTo>
                    <a:pt x="0" y="0"/>
                  </a:moveTo>
                  <a:lnTo>
                    <a:pt x="4179" y="8294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4" name="Google Shape;3930;p64">
              <a:extLst>
                <a:ext uri="{FF2B5EF4-FFF2-40B4-BE49-F238E27FC236}">
                  <a16:creationId xmlns:a16="http://schemas.microsoft.com/office/drawing/2014/main" id="{5A90D429-BAC4-4F20-AC46-B46F5C6F87D2}"/>
                </a:ext>
              </a:extLst>
            </p:cNvPr>
            <p:cNvSpPr/>
            <p:nvPr/>
          </p:nvSpPr>
          <p:spPr>
            <a:xfrm>
              <a:off x="2372325" y="3205050"/>
              <a:ext cx="115725" cy="217225"/>
            </a:xfrm>
            <a:custGeom>
              <a:avLst/>
              <a:gdLst/>
              <a:ahLst/>
              <a:cxnLst/>
              <a:rect l="l" t="t" r="r" b="b"/>
              <a:pathLst>
                <a:path w="4629" h="8689" extrusionOk="0">
                  <a:moveTo>
                    <a:pt x="3825" y="418"/>
                  </a:moveTo>
                  <a:lnTo>
                    <a:pt x="4166" y="7535"/>
                  </a:lnTo>
                  <a:lnTo>
                    <a:pt x="4166" y="7535"/>
                  </a:lnTo>
                  <a:lnTo>
                    <a:pt x="579" y="418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1"/>
                    <a:pt x="0" y="226"/>
                    <a:pt x="32" y="290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5"/>
                    <a:pt x="4468" y="8680"/>
                  </a:cubicBezTo>
                  <a:cubicBezTo>
                    <a:pt x="4565" y="8647"/>
                    <a:pt x="4629" y="8551"/>
                    <a:pt x="4629" y="8455"/>
                  </a:cubicBezTo>
                  <a:lnTo>
                    <a:pt x="4211" y="193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5" name="Google Shape;3931;p64">
              <a:extLst>
                <a:ext uri="{FF2B5EF4-FFF2-40B4-BE49-F238E27FC236}">
                  <a16:creationId xmlns:a16="http://schemas.microsoft.com/office/drawing/2014/main" id="{671D26CE-DECB-41A3-827C-9F15AD5C8768}"/>
                </a:ext>
              </a:extLst>
            </p:cNvPr>
            <p:cNvSpPr/>
            <p:nvPr/>
          </p:nvSpPr>
          <p:spPr>
            <a:xfrm>
              <a:off x="2153725" y="3172900"/>
              <a:ext cx="328700" cy="244325"/>
            </a:xfrm>
            <a:custGeom>
              <a:avLst/>
              <a:gdLst/>
              <a:ahLst/>
              <a:cxnLst/>
              <a:rect l="l" t="t" r="r" b="b"/>
              <a:pathLst>
                <a:path w="13148" h="9773" extrusionOk="0">
                  <a:moveTo>
                    <a:pt x="1" y="1"/>
                  </a:moveTo>
                  <a:lnTo>
                    <a:pt x="2412" y="9773"/>
                  </a:lnTo>
                  <a:lnTo>
                    <a:pt x="13148" y="9773"/>
                  </a:lnTo>
                  <a:lnTo>
                    <a:pt x="11444" y="1126"/>
                  </a:lnTo>
                  <a:lnTo>
                    <a:pt x="6108" y="1126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6" name="Google Shape;3932;p64">
              <a:extLst>
                <a:ext uri="{FF2B5EF4-FFF2-40B4-BE49-F238E27FC236}">
                  <a16:creationId xmlns:a16="http://schemas.microsoft.com/office/drawing/2014/main" id="{EB58FA40-76CA-48C9-8586-53A426963D38}"/>
                </a:ext>
              </a:extLst>
            </p:cNvPr>
            <p:cNvSpPr/>
            <p:nvPr/>
          </p:nvSpPr>
          <p:spPr>
            <a:xfrm>
              <a:off x="2148100" y="3168075"/>
              <a:ext cx="339950" cy="253975"/>
            </a:xfrm>
            <a:custGeom>
              <a:avLst/>
              <a:gdLst/>
              <a:ahLst/>
              <a:cxnLst/>
              <a:rect l="l" t="t" r="r" b="b"/>
              <a:pathLst>
                <a:path w="13598" h="10159" extrusionOk="0">
                  <a:moveTo>
                    <a:pt x="5240" y="419"/>
                  </a:moveTo>
                  <a:lnTo>
                    <a:pt x="6173" y="1447"/>
                  </a:lnTo>
                  <a:cubicBezTo>
                    <a:pt x="6205" y="1480"/>
                    <a:pt x="6269" y="1512"/>
                    <a:pt x="6333" y="1512"/>
                  </a:cubicBezTo>
                  <a:lnTo>
                    <a:pt x="11509" y="1512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65"/>
                  </a:cubicBezTo>
                  <a:cubicBezTo>
                    <a:pt x="1" y="129"/>
                    <a:pt x="1" y="194"/>
                    <a:pt x="1" y="258"/>
                  </a:cubicBezTo>
                  <a:lnTo>
                    <a:pt x="2412" y="9998"/>
                  </a:lnTo>
                  <a:cubicBezTo>
                    <a:pt x="2444" y="10094"/>
                    <a:pt x="2540" y="10159"/>
                    <a:pt x="2637" y="10159"/>
                  </a:cubicBezTo>
                  <a:lnTo>
                    <a:pt x="13373" y="10159"/>
                  </a:lnTo>
                  <a:cubicBezTo>
                    <a:pt x="13437" y="10159"/>
                    <a:pt x="13502" y="10126"/>
                    <a:pt x="13566" y="10094"/>
                  </a:cubicBezTo>
                  <a:cubicBezTo>
                    <a:pt x="13598" y="10030"/>
                    <a:pt x="13598" y="9966"/>
                    <a:pt x="13598" y="9901"/>
                  </a:cubicBezTo>
                  <a:lnTo>
                    <a:pt x="11894" y="1254"/>
                  </a:lnTo>
                  <a:cubicBezTo>
                    <a:pt x="11862" y="1158"/>
                    <a:pt x="11798" y="1094"/>
                    <a:pt x="11669" y="1094"/>
                  </a:cubicBezTo>
                  <a:lnTo>
                    <a:pt x="6435" y="1094"/>
                  </a:lnTo>
                  <a:lnTo>
                    <a:pt x="5498" y="65"/>
                  </a:lnTo>
                  <a:cubicBezTo>
                    <a:pt x="5465" y="1"/>
                    <a:pt x="5401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7" name="Google Shape;3933;p64">
              <a:extLst>
                <a:ext uri="{FF2B5EF4-FFF2-40B4-BE49-F238E27FC236}">
                  <a16:creationId xmlns:a16="http://schemas.microsoft.com/office/drawing/2014/main" id="{6215FD1E-68EF-451F-9383-C0320E3B990C}"/>
                </a:ext>
              </a:extLst>
            </p:cNvPr>
            <p:cNvSpPr/>
            <p:nvPr/>
          </p:nvSpPr>
          <p:spPr>
            <a:xfrm>
              <a:off x="4591075" y="334890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8" name="Google Shape;3934;p64">
              <a:extLst>
                <a:ext uri="{FF2B5EF4-FFF2-40B4-BE49-F238E27FC236}">
                  <a16:creationId xmlns:a16="http://schemas.microsoft.com/office/drawing/2014/main" id="{54CEB245-A7A6-4296-8A70-16E3CCC95CBB}"/>
                </a:ext>
              </a:extLst>
            </p:cNvPr>
            <p:cNvSpPr/>
            <p:nvPr/>
          </p:nvSpPr>
          <p:spPr>
            <a:xfrm>
              <a:off x="4585450" y="3344075"/>
              <a:ext cx="159950" cy="209775"/>
            </a:xfrm>
            <a:custGeom>
              <a:avLst/>
              <a:gdLst/>
              <a:ahLst/>
              <a:cxnLst/>
              <a:rect l="l" t="t" r="r" b="b"/>
              <a:pathLst>
                <a:path w="6398" h="8391" extrusionOk="0">
                  <a:moveTo>
                    <a:pt x="5883" y="418"/>
                  </a:moveTo>
                  <a:lnTo>
                    <a:pt x="4135" y="7530"/>
                  </a:lnTo>
                  <a:lnTo>
                    <a:pt x="4135" y="7530"/>
                  </a:lnTo>
                  <a:lnTo>
                    <a:pt x="579" y="418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58"/>
                    <a:pt x="4405" y="8294"/>
                    <a:pt x="4405" y="8229"/>
                  </a:cubicBezTo>
                  <a:lnTo>
                    <a:pt x="6365" y="258"/>
                  </a:lnTo>
                  <a:cubicBezTo>
                    <a:pt x="6398" y="193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9" name="Google Shape;3935;p64">
              <a:extLst>
                <a:ext uri="{FF2B5EF4-FFF2-40B4-BE49-F238E27FC236}">
                  <a16:creationId xmlns:a16="http://schemas.microsoft.com/office/drawing/2014/main" id="{DE737E08-7068-4FE5-8CAC-76EEC6E2E779}"/>
                </a:ext>
              </a:extLst>
            </p:cNvPr>
            <p:cNvSpPr/>
            <p:nvPr/>
          </p:nvSpPr>
          <p:spPr>
            <a:xfrm>
              <a:off x="4607150" y="3356925"/>
              <a:ext cx="94050" cy="191300"/>
            </a:xfrm>
            <a:custGeom>
              <a:avLst/>
              <a:gdLst/>
              <a:ahLst/>
              <a:cxnLst/>
              <a:rect l="l" t="t" r="r" b="b"/>
              <a:pathLst>
                <a:path w="3762" h="7652" extrusionOk="0">
                  <a:moveTo>
                    <a:pt x="1" y="1"/>
                  </a:moveTo>
                  <a:lnTo>
                    <a:pt x="3344" y="765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0" name="Google Shape;3936;p64">
              <a:extLst>
                <a:ext uri="{FF2B5EF4-FFF2-40B4-BE49-F238E27FC236}">
                  <a16:creationId xmlns:a16="http://schemas.microsoft.com/office/drawing/2014/main" id="{2DFECB12-D4C7-4BBF-90BA-57617ADB91D1}"/>
                </a:ext>
              </a:extLst>
            </p:cNvPr>
            <p:cNvSpPr/>
            <p:nvPr/>
          </p:nvSpPr>
          <p:spPr>
            <a:xfrm>
              <a:off x="4601525" y="3351300"/>
              <a:ext cx="105300" cy="202550"/>
            </a:xfrm>
            <a:custGeom>
              <a:avLst/>
              <a:gdLst/>
              <a:ahLst/>
              <a:cxnLst/>
              <a:rect l="l" t="t" r="r" b="b"/>
              <a:pathLst>
                <a:path w="4212" h="8102" extrusionOk="0">
                  <a:moveTo>
                    <a:pt x="3762" y="419"/>
                  </a:moveTo>
                  <a:lnTo>
                    <a:pt x="3395" y="6968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62"/>
                    <a:pt x="1" y="226"/>
                    <a:pt x="33" y="290"/>
                  </a:cubicBezTo>
                  <a:lnTo>
                    <a:pt x="3376" y="7973"/>
                  </a:lnTo>
                  <a:cubicBezTo>
                    <a:pt x="3408" y="8069"/>
                    <a:pt x="3504" y="8101"/>
                    <a:pt x="3601" y="8101"/>
                  </a:cubicBezTo>
                  <a:cubicBezTo>
                    <a:pt x="3697" y="8069"/>
                    <a:pt x="3762" y="8005"/>
                    <a:pt x="3762" y="7908"/>
                  </a:cubicBezTo>
                  <a:lnTo>
                    <a:pt x="4212" y="226"/>
                  </a:lnTo>
                  <a:cubicBezTo>
                    <a:pt x="4212" y="162"/>
                    <a:pt x="4179" y="97"/>
                    <a:pt x="4147" y="65"/>
                  </a:cubicBezTo>
                  <a:cubicBezTo>
                    <a:pt x="4115" y="33"/>
                    <a:pt x="4051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1" name="Google Shape;3937;p64">
              <a:extLst>
                <a:ext uri="{FF2B5EF4-FFF2-40B4-BE49-F238E27FC236}">
                  <a16:creationId xmlns:a16="http://schemas.microsoft.com/office/drawing/2014/main" id="{7659EC1F-96C2-4CE2-8A86-E127A101B434}"/>
                </a:ext>
              </a:extLst>
            </p:cNvPr>
            <p:cNvSpPr/>
            <p:nvPr/>
          </p:nvSpPr>
          <p:spPr>
            <a:xfrm>
              <a:off x="4586250" y="334167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2" name="Google Shape;3938;p64">
              <a:extLst>
                <a:ext uri="{FF2B5EF4-FFF2-40B4-BE49-F238E27FC236}">
                  <a16:creationId xmlns:a16="http://schemas.microsoft.com/office/drawing/2014/main" id="{CABE9BB1-0EDF-4626-80A0-6D18E222CEB4}"/>
                </a:ext>
              </a:extLst>
            </p:cNvPr>
            <p:cNvSpPr/>
            <p:nvPr/>
          </p:nvSpPr>
          <p:spPr>
            <a:xfrm>
              <a:off x="4580625" y="3336050"/>
              <a:ext cx="115750" cy="217800"/>
            </a:xfrm>
            <a:custGeom>
              <a:avLst/>
              <a:gdLst/>
              <a:ahLst/>
              <a:cxnLst/>
              <a:rect l="l" t="t" r="r" b="b"/>
              <a:pathLst>
                <a:path w="4630" h="8712" extrusionOk="0">
                  <a:moveTo>
                    <a:pt x="3794" y="450"/>
                  </a:moveTo>
                  <a:lnTo>
                    <a:pt x="4131" y="7475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30" y="0"/>
                    <a:pt x="65" y="64"/>
                    <a:pt x="33" y="129"/>
                  </a:cubicBezTo>
                  <a:cubicBezTo>
                    <a:pt x="1" y="193"/>
                    <a:pt x="1" y="257"/>
                    <a:pt x="33" y="322"/>
                  </a:cubicBezTo>
                  <a:lnTo>
                    <a:pt x="4212" y="8583"/>
                  </a:lnTo>
                  <a:cubicBezTo>
                    <a:pt x="4244" y="8679"/>
                    <a:pt x="4340" y="8711"/>
                    <a:pt x="4437" y="8711"/>
                  </a:cubicBezTo>
                  <a:cubicBezTo>
                    <a:pt x="4533" y="8679"/>
                    <a:pt x="4630" y="8583"/>
                    <a:pt x="4598" y="8486"/>
                  </a:cubicBezTo>
                  <a:lnTo>
                    <a:pt x="4593" y="8392"/>
                  </a:lnTo>
                  <a:lnTo>
                    <a:pt x="4593" y="8392"/>
                  </a:lnTo>
                  <a:lnTo>
                    <a:pt x="4598" y="8390"/>
                  </a:lnTo>
                  <a:lnTo>
                    <a:pt x="4593" y="8380"/>
                  </a:lnTo>
                  <a:lnTo>
                    <a:pt x="4212" y="225"/>
                  </a:lnTo>
                  <a:cubicBezTo>
                    <a:pt x="4212" y="96"/>
                    <a:pt x="4115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3" name="Google Shape;3939;p64">
              <a:extLst>
                <a:ext uri="{FF2B5EF4-FFF2-40B4-BE49-F238E27FC236}">
                  <a16:creationId xmlns:a16="http://schemas.microsoft.com/office/drawing/2014/main" id="{4A57D1C8-DC7D-44EB-8432-729743C903A4}"/>
                </a:ext>
              </a:extLst>
            </p:cNvPr>
            <p:cNvSpPr/>
            <p:nvPr/>
          </p:nvSpPr>
          <p:spPr>
            <a:xfrm>
              <a:off x="4361250" y="3304700"/>
              <a:ext cx="329500" cy="243525"/>
            </a:xfrm>
            <a:custGeom>
              <a:avLst/>
              <a:gdLst/>
              <a:ahLst/>
              <a:cxnLst/>
              <a:rect l="l" t="t" r="r" b="b"/>
              <a:pathLst>
                <a:path w="13180" h="9741" extrusionOk="0">
                  <a:moveTo>
                    <a:pt x="1" y="0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3"/>
                  </a:lnTo>
                  <a:lnTo>
                    <a:pt x="6108" y="1093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" name="Google Shape;3940;p64">
              <a:extLst>
                <a:ext uri="{FF2B5EF4-FFF2-40B4-BE49-F238E27FC236}">
                  <a16:creationId xmlns:a16="http://schemas.microsoft.com/office/drawing/2014/main" id="{180C0CFA-508B-4B39-AD91-C40C542F173C}"/>
                </a:ext>
              </a:extLst>
            </p:cNvPr>
            <p:cNvSpPr/>
            <p:nvPr/>
          </p:nvSpPr>
          <p:spPr>
            <a:xfrm>
              <a:off x="4355625" y="3299075"/>
              <a:ext cx="340750" cy="254775"/>
            </a:xfrm>
            <a:custGeom>
              <a:avLst/>
              <a:gdLst/>
              <a:ahLst/>
              <a:cxnLst/>
              <a:rect l="l" t="t" r="r" b="b"/>
              <a:pathLst>
                <a:path w="13630" h="10191" extrusionOk="0">
                  <a:moveTo>
                    <a:pt x="5272" y="418"/>
                  </a:moveTo>
                  <a:lnTo>
                    <a:pt x="6172" y="1479"/>
                  </a:lnTo>
                  <a:cubicBezTo>
                    <a:pt x="6204" y="1511"/>
                    <a:pt x="6269" y="1543"/>
                    <a:pt x="6333" y="1543"/>
                  </a:cubicBezTo>
                  <a:lnTo>
                    <a:pt x="11508" y="1543"/>
                  </a:lnTo>
                  <a:lnTo>
                    <a:pt x="13148" y="9772"/>
                  </a:lnTo>
                  <a:lnTo>
                    <a:pt x="2797" y="9772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3"/>
                    <a:pt x="65" y="97"/>
                  </a:cubicBezTo>
                  <a:cubicBezTo>
                    <a:pt x="33" y="129"/>
                    <a:pt x="1" y="193"/>
                    <a:pt x="33" y="258"/>
                  </a:cubicBezTo>
                  <a:lnTo>
                    <a:pt x="2444" y="10029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094"/>
                  </a:cubicBezTo>
                  <a:cubicBezTo>
                    <a:pt x="13598" y="10062"/>
                    <a:pt x="13630" y="9997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5"/>
                    <a:pt x="11701" y="1125"/>
                  </a:cubicBezTo>
                  <a:lnTo>
                    <a:pt x="6439" y="1125"/>
                  </a:lnTo>
                  <a:lnTo>
                    <a:pt x="5529" y="65"/>
                  </a:lnTo>
                  <a:cubicBezTo>
                    <a:pt x="5465" y="33"/>
                    <a:pt x="5433" y="0"/>
                    <a:pt x="5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" name="Google Shape;3941;p64">
              <a:extLst>
                <a:ext uri="{FF2B5EF4-FFF2-40B4-BE49-F238E27FC236}">
                  <a16:creationId xmlns:a16="http://schemas.microsoft.com/office/drawing/2014/main" id="{083BB482-B670-4722-B867-122B91832300}"/>
                </a:ext>
              </a:extLst>
            </p:cNvPr>
            <p:cNvSpPr/>
            <p:nvPr/>
          </p:nvSpPr>
          <p:spPr>
            <a:xfrm>
              <a:off x="4591075" y="249385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1"/>
                  </a:moveTo>
                  <a:lnTo>
                    <a:pt x="3987" y="7972"/>
                  </a:lnTo>
                  <a:lnTo>
                    <a:pt x="59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" name="Google Shape;3942;p64">
              <a:extLst>
                <a:ext uri="{FF2B5EF4-FFF2-40B4-BE49-F238E27FC236}">
                  <a16:creationId xmlns:a16="http://schemas.microsoft.com/office/drawing/2014/main" id="{6BC58207-E5B6-4E69-BDA7-CC3DE5D7C0E1}"/>
                </a:ext>
              </a:extLst>
            </p:cNvPr>
            <p:cNvSpPr/>
            <p:nvPr/>
          </p:nvSpPr>
          <p:spPr>
            <a:xfrm>
              <a:off x="4585450" y="2489025"/>
              <a:ext cx="159950" cy="209775"/>
            </a:xfrm>
            <a:custGeom>
              <a:avLst/>
              <a:gdLst/>
              <a:ahLst/>
              <a:cxnLst/>
              <a:rect l="l" t="t" r="r" b="b"/>
              <a:pathLst>
                <a:path w="6398" h="8391" extrusionOk="0">
                  <a:moveTo>
                    <a:pt x="5883" y="419"/>
                  </a:moveTo>
                  <a:lnTo>
                    <a:pt x="4135" y="7530"/>
                  </a:lnTo>
                  <a:lnTo>
                    <a:pt x="579" y="419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90"/>
                    <a:pt x="4405" y="8326"/>
                    <a:pt x="4405" y="8230"/>
                  </a:cubicBezTo>
                  <a:lnTo>
                    <a:pt x="6365" y="258"/>
                  </a:lnTo>
                  <a:cubicBezTo>
                    <a:pt x="6398" y="194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" name="Google Shape;3943;p64">
              <a:extLst>
                <a:ext uri="{FF2B5EF4-FFF2-40B4-BE49-F238E27FC236}">
                  <a16:creationId xmlns:a16="http://schemas.microsoft.com/office/drawing/2014/main" id="{A1C573F5-098F-450D-ADC3-94CADE44DD42}"/>
                </a:ext>
              </a:extLst>
            </p:cNvPr>
            <p:cNvSpPr/>
            <p:nvPr/>
          </p:nvSpPr>
          <p:spPr>
            <a:xfrm>
              <a:off x="4607150" y="2501900"/>
              <a:ext cx="94050" cy="191275"/>
            </a:xfrm>
            <a:custGeom>
              <a:avLst/>
              <a:gdLst/>
              <a:ahLst/>
              <a:cxnLst/>
              <a:rect l="l" t="t" r="r" b="b"/>
              <a:pathLst>
                <a:path w="3762" h="7651" extrusionOk="0">
                  <a:moveTo>
                    <a:pt x="1" y="0"/>
                  </a:moveTo>
                  <a:lnTo>
                    <a:pt x="3344" y="7650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" name="Google Shape;3944;p64">
              <a:extLst>
                <a:ext uri="{FF2B5EF4-FFF2-40B4-BE49-F238E27FC236}">
                  <a16:creationId xmlns:a16="http://schemas.microsoft.com/office/drawing/2014/main" id="{FCDC08BF-4025-4B6D-89AD-B1477E030627}"/>
                </a:ext>
              </a:extLst>
            </p:cNvPr>
            <p:cNvSpPr/>
            <p:nvPr/>
          </p:nvSpPr>
          <p:spPr>
            <a:xfrm>
              <a:off x="4601525" y="2496275"/>
              <a:ext cx="105300" cy="202525"/>
            </a:xfrm>
            <a:custGeom>
              <a:avLst/>
              <a:gdLst/>
              <a:ahLst/>
              <a:cxnLst/>
              <a:rect l="l" t="t" r="r" b="b"/>
              <a:pathLst>
                <a:path w="4212" h="8101" extrusionOk="0">
                  <a:moveTo>
                    <a:pt x="3762" y="418"/>
                  </a:moveTo>
                  <a:lnTo>
                    <a:pt x="3395" y="6967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29" y="0"/>
                    <a:pt x="65" y="32"/>
                    <a:pt x="33" y="96"/>
                  </a:cubicBezTo>
                  <a:cubicBezTo>
                    <a:pt x="1" y="161"/>
                    <a:pt x="1" y="225"/>
                    <a:pt x="33" y="321"/>
                  </a:cubicBezTo>
                  <a:lnTo>
                    <a:pt x="3376" y="7972"/>
                  </a:lnTo>
                  <a:cubicBezTo>
                    <a:pt x="3408" y="8068"/>
                    <a:pt x="3504" y="8100"/>
                    <a:pt x="3601" y="8100"/>
                  </a:cubicBezTo>
                  <a:cubicBezTo>
                    <a:pt x="3697" y="8068"/>
                    <a:pt x="3762" y="8004"/>
                    <a:pt x="3762" y="7908"/>
                  </a:cubicBezTo>
                  <a:lnTo>
                    <a:pt x="4212" y="225"/>
                  </a:lnTo>
                  <a:cubicBezTo>
                    <a:pt x="4212" y="161"/>
                    <a:pt x="4179" y="129"/>
                    <a:pt x="4147" y="64"/>
                  </a:cubicBezTo>
                  <a:cubicBezTo>
                    <a:pt x="4115" y="32"/>
                    <a:pt x="4051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" name="Google Shape;3945;p64">
              <a:extLst>
                <a:ext uri="{FF2B5EF4-FFF2-40B4-BE49-F238E27FC236}">
                  <a16:creationId xmlns:a16="http://schemas.microsoft.com/office/drawing/2014/main" id="{AA2DCEE8-0965-4F17-BCD1-B37A21CB1818}"/>
                </a:ext>
              </a:extLst>
            </p:cNvPr>
            <p:cNvSpPr/>
            <p:nvPr/>
          </p:nvSpPr>
          <p:spPr>
            <a:xfrm>
              <a:off x="4586250" y="248662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" name="Google Shape;3946;p64">
              <a:extLst>
                <a:ext uri="{FF2B5EF4-FFF2-40B4-BE49-F238E27FC236}">
                  <a16:creationId xmlns:a16="http://schemas.microsoft.com/office/drawing/2014/main" id="{D4DB41CE-5635-4625-953A-FF29F94D74BF}"/>
                </a:ext>
              </a:extLst>
            </p:cNvPr>
            <p:cNvSpPr/>
            <p:nvPr/>
          </p:nvSpPr>
          <p:spPr>
            <a:xfrm>
              <a:off x="4580625" y="2481800"/>
              <a:ext cx="115750" cy="217200"/>
            </a:xfrm>
            <a:custGeom>
              <a:avLst/>
              <a:gdLst/>
              <a:ahLst/>
              <a:cxnLst/>
              <a:rect l="l" t="t" r="r" b="b"/>
              <a:pathLst>
                <a:path w="4630" h="8688" extrusionOk="0">
                  <a:moveTo>
                    <a:pt x="3794" y="418"/>
                  </a:moveTo>
                  <a:lnTo>
                    <a:pt x="4130" y="7441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30" y="0"/>
                    <a:pt x="65" y="33"/>
                    <a:pt x="33" y="97"/>
                  </a:cubicBezTo>
                  <a:cubicBezTo>
                    <a:pt x="1" y="161"/>
                    <a:pt x="1" y="225"/>
                    <a:pt x="33" y="290"/>
                  </a:cubicBezTo>
                  <a:lnTo>
                    <a:pt x="4212" y="8551"/>
                  </a:lnTo>
                  <a:cubicBezTo>
                    <a:pt x="4238" y="8630"/>
                    <a:pt x="4308" y="8688"/>
                    <a:pt x="4386" y="8688"/>
                  </a:cubicBezTo>
                  <a:cubicBezTo>
                    <a:pt x="4403" y="8688"/>
                    <a:pt x="4420" y="8685"/>
                    <a:pt x="4437" y="8679"/>
                  </a:cubicBezTo>
                  <a:cubicBezTo>
                    <a:pt x="4533" y="8647"/>
                    <a:pt x="4630" y="8551"/>
                    <a:pt x="4598" y="8454"/>
                  </a:cubicBezTo>
                  <a:lnTo>
                    <a:pt x="4593" y="8360"/>
                  </a:lnTo>
                  <a:lnTo>
                    <a:pt x="4598" y="8358"/>
                  </a:lnTo>
                  <a:lnTo>
                    <a:pt x="4593" y="8348"/>
                  </a:lnTo>
                  <a:lnTo>
                    <a:pt x="4212" y="193"/>
                  </a:lnTo>
                  <a:cubicBezTo>
                    <a:pt x="4212" y="65"/>
                    <a:pt x="4115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" name="Google Shape;3947;p64">
              <a:extLst>
                <a:ext uri="{FF2B5EF4-FFF2-40B4-BE49-F238E27FC236}">
                  <a16:creationId xmlns:a16="http://schemas.microsoft.com/office/drawing/2014/main" id="{F6B0DB81-AF95-4216-A9F0-D0B39F173E24}"/>
                </a:ext>
              </a:extLst>
            </p:cNvPr>
            <p:cNvSpPr/>
            <p:nvPr/>
          </p:nvSpPr>
          <p:spPr>
            <a:xfrm>
              <a:off x="4361250" y="2449650"/>
              <a:ext cx="329500" cy="243525"/>
            </a:xfrm>
            <a:custGeom>
              <a:avLst/>
              <a:gdLst/>
              <a:ahLst/>
              <a:cxnLst/>
              <a:rect l="l" t="t" r="r" b="b"/>
              <a:pathLst>
                <a:path w="13180" h="9741" extrusionOk="0">
                  <a:moveTo>
                    <a:pt x="1" y="1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4"/>
                  </a:lnTo>
                  <a:lnTo>
                    <a:pt x="6108" y="109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" name="Google Shape;3948;p64">
              <a:extLst>
                <a:ext uri="{FF2B5EF4-FFF2-40B4-BE49-F238E27FC236}">
                  <a16:creationId xmlns:a16="http://schemas.microsoft.com/office/drawing/2014/main" id="{3956749F-5C85-40AA-9682-F9B30CCE47F1}"/>
                </a:ext>
              </a:extLst>
            </p:cNvPr>
            <p:cNvSpPr/>
            <p:nvPr/>
          </p:nvSpPr>
          <p:spPr>
            <a:xfrm>
              <a:off x="4355625" y="2444025"/>
              <a:ext cx="340750" cy="254775"/>
            </a:xfrm>
            <a:custGeom>
              <a:avLst/>
              <a:gdLst/>
              <a:ahLst/>
              <a:cxnLst/>
              <a:rect l="l" t="t" r="r" b="b"/>
              <a:pathLst>
                <a:path w="13630" h="10191" extrusionOk="0">
                  <a:moveTo>
                    <a:pt x="5272" y="451"/>
                  </a:moveTo>
                  <a:lnTo>
                    <a:pt x="6172" y="1479"/>
                  </a:lnTo>
                  <a:cubicBezTo>
                    <a:pt x="6204" y="1511"/>
                    <a:pt x="6269" y="1544"/>
                    <a:pt x="6333" y="1544"/>
                  </a:cubicBezTo>
                  <a:lnTo>
                    <a:pt x="11508" y="1544"/>
                  </a:lnTo>
                  <a:lnTo>
                    <a:pt x="13148" y="9773"/>
                  </a:lnTo>
                  <a:lnTo>
                    <a:pt x="2797" y="9773"/>
                  </a:lnTo>
                  <a:lnTo>
                    <a:pt x="515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33"/>
                    <a:pt x="65" y="97"/>
                  </a:cubicBezTo>
                  <a:cubicBezTo>
                    <a:pt x="33" y="161"/>
                    <a:pt x="1" y="226"/>
                    <a:pt x="33" y="290"/>
                  </a:cubicBezTo>
                  <a:lnTo>
                    <a:pt x="2444" y="10030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126"/>
                  </a:cubicBezTo>
                  <a:cubicBezTo>
                    <a:pt x="13598" y="10062"/>
                    <a:pt x="13630" y="9998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6"/>
                    <a:pt x="11701" y="1126"/>
                  </a:cubicBezTo>
                  <a:lnTo>
                    <a:pt x="6437" y="1126"/>
                  </a:lnTo>
                  <a:lnTo>
                    <a:pt x="5529" y="97"/>
                  </a:lnTo>
                  <a:cubicBezTo>
                    <a:pt x="5465" y="33"/>
                    <a:pt x="5433" y="1"/>
                    <a:pt x="5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" name="Google Shape;3949;p64">
              <a:extLst>
                <a:ext uri="{FF2B5EF4-FFF2-40B4-BE49-F238E27FC236}">
                  <a16:creationId xmlns:a16="http://schemas.microsoft.com/office/drawing/2014/main" id="{7C97B3CA-C177-4E88-B108-B034E24F82B0}"/>
                </a:ext>
              </a:extLst>
            </p:cNvPr>
            <p:cNvSpPr/>
            <p:nvPr/>
          </p:nvSpPr>
          <p:spPr>
            <a:xfrm>
              <a:off x="4591075" y="369285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" name="Google Shape;3950;p64">
              <a:extLst>
                <a:ext uri="{FF2B5EF4-FFF2-40B4-BE49-F238E27FC236}">
                  <a16:creationId xmlns:a16="http://schemas.microsoft.com/office/drawing/2014/main" id="{71EC4864-2881-434C-B5FD-459BD29A9EA7}"/>
                </a:ext>
              </a:extLst>
            </p:cNvPr>
            <p:cNvSpPr/>
            <p:nvPr/>
          </p:nvSpPr>
          <p:spPr>
            <a:xfrm>
              <a:off x="4585450" y="3687225"/>
              <a:ext cx="159950" cy="209975"/>
            </a:xfrm>
            <a:custGeom>
              <a:avLst/>
              <a:gdLst/>
              <a:ahLst/>
              <a:cxnLst/>
              <a:rect l="l" t="t" r="r" b="b"/>
              <a:pathLst>
                <a:path w="6398" h="8399" extrusionOk="0">
                  <a:moveTo>
                    <a:pt x="5883" y="418"/>
                  </a:moveTo>
                  <a:lnTo>
                    <a:pt x="4130" y="7549"/>
                  </a:lnTo>
                  <a:lnTo>
                    <a:pt x="579" y="418"/>
                  </a:lnTo>
                  <a:close/>
                  <a:moveTo>
                    <a:pt x="226" y="0"/>
                  </a:moveTo>
                  <a:cubicBezTo>
                    <a:pt x="162" y="0"/>
                    <a:pt x="65" y="32"/>
                    <a:pt x="33" y="97"/>
                  </a:cubicBezTo>
                  <a:cubicBezTo>
                    <a:pt x="1" y="161"/>
                    <a:pt x="1" y="257"/>
                    <a:pt x="33" y="322"/>
                  </a:cubicBezTo>
                  <a:lnTo>
                    <a:pt x="4019" y="8293"/>
                  </a:lnTo>
                  <a:cubicBezTo>
                    <a:pt x="4045" y="8346"/>
                    <a:pt x="4114" y="8398"/>
                    <a:pt x="4191" y="8398"/>
                  </a:cubicBezTo>
                  <a:cubicBezTo>
                    <a:pt x="4209" y="8398"/>
                    <a:pt x="4226" y="8396"/>
                    <a:pt x="4244" y="8390"/>
                  </a:cubicBezTo>
                  <a:cubicBezTo>
                    <a:pt x="4308" y="8390"/>
                    <a:pt x="4405" y="8326"/>
                    <a:pt x="4405" y="8229"/>
                  </a:cubicBezTo>
                  <a:lnTo>
                    <a:pt x="6365" y="257"/>
                  </a:lnTo>
                  <a:cubicBezTo>
                    <a:pt x="6398" y="193"/>
                    <a:pt x="6365" y="129"/>
                    <a:pt x="6333" y="97"/>
                  </a:cubicBezTo>
                  <a:cubicBezTo>
                    <a:pt x="6301" y="32"/>
                    <a:pt x="6237" y="0"/>
                    <a:pt x="6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" name="Google Shape;3951;p64">
              <a:extLst>
                <a:ext uri="{FF2B5EF4-FFF2-40B4-BE49-F238E27FC236}">
                  <a16:creationId xmlns:a16="http://schemas.microsoft.com/office/drawing/2014/main" id="{6A547530-27A6-4227-81B5-0218674472BA}"/>
                </a:ext>
              </a:extLst>
            </p:cNvPr>
            <p:cNvSpPr/>
            <p:nvPr/>
          </p:nvSpPr>
          <p:spPr>
            <a:xfrm>
              <a:off x="4607150" y="3700075"/>
              <a:ext cx="94050" cy="192100"/>
            </a:xfrm>
            <a:custGeom>
              <a:avLst/>
              <a:gdLst/>
              <a:ahLst/>
              <a:cxnLst/>
              <a:rect l="l" t="t" r="r" b="b"/>
              <a:pathLst>
                <a:path w="3762" h="7684" extrusionOk="0">
                  <a:moveTo>
                    <a:pt x="1" y="1"/>
                  </a:moveTo>
                  <a:lnTo>
                    <a:pt x="3344" y="768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" name="Google Shape;3952;p64">
              <a:extLst>
                <a:ext uri="{FF2B5EF4-FFF2-40B4-BE49-F238E27FC236}">
                  <a16:creationId xmlns:a16="http://schemas.microsoft.com/office/drawing/2014/main" id="{D4E9F802-E043-4552-B40C-51A29FD3DB21}"/>
                </a:ext>
              </a:extLst>
            </p:cNvPr>
            <p:cNvSpPr/>
            <p:nvPr/>
          </p:nvSpPr>
          <p:spPr>
            <a:xfrm>
              <a:off x="4601525" y="3695250"/>
              <a:ext cx="105300" cy="201950"/>
            </a:xfrm>
            <a:custGeom>
              <a:avLst/>
              <a:gdLst/>
              <a:ahLst/>
              <a:cxnLst/>
              <a:rect l="l" t="t" r="r" b="b"/>
              <a:pathLst>
                <a:path w="4212" h="8078" extrusionOk="0">
                  <a:moveTo>
                    <a:pt x="3762" y="419"/>
                  </a:moveTo>
                  <a:lnTo>
                    <a:pt x="3395" y="6939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02" y="8020"/>
                    <a:pt x="3472" y="8077"/>
                    <a:pt x="3550" y="8077"/>
                  </a:cubicBezTo>
                  <a:cubicBezTo>
                    <a:pt x="3567" y="8077"/>
                    <a:pt x="3584" y="8075"/>
                    <a:pt x="3601" y="8069"/>
                  </a:cubicBezTo>
                  <a:cubicBezTo>
                    <a:pt x="3697" y="8069"/>
                    <a:pt x="3762" y="7972"/>
                    <a:pt x="3762" y="7876"/>
                  </a:cubicBezTo>
                  <a:lnTo>
                    <a:pt x="4212" y="226"/>
                  </a:lnTo>
                  <a:cubicBezTo>
                    <a:pt x="4212" y="161"/>
                    <a:pt x="4179" y="97"/>
                    <a:pt x="4147" y="65"/>
                  </a:cubicBezTo>
                  <a:cubicBezTo>
                    <a:pt x="4115" y="1"/>
                    <a:pt x="4051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" name="Google Shape;3953;p64">
              <a:extLst>
                <a:ext uri="{FF2B5EF4-FFF2-40B4-BE49-F238E27FC236}">
                  <a16:creationId xmlns:a16="http://schemas.microsoft.com/office/drawing/2014/main" id="{11DC386A-F364-4DA4-8CA3-5710BB9C7B44}"/>
                </a:ext>
              </a:extLst>
            </p:cNvPr>
            <p:cNvSpPr/>
            <p:nvPr/>
          </p:nvSpPr>
          <p:spPr>
            <a:xfrm>
              <a:off x="4586250" y="3685600"/>
              <a:ext cx="104500" cy="206575"/>
            </a:xfrm>
            <a:custGeom>
              <a:avLst/>
              <a:gdLst/>
              <a:ahLst/>
              <a:cxnLst/>
              <a:rect l="l" t="t" r="r" b="b"/>
              <a:pathLst>
                <a:path w="4180" h="8263" extrusionOk="0">
                  <a:moveTo>
                    <a:pt x="1" y="1"/>
                  </a:moveTo>
                  <a:lnTo>
                    <a:pt x="4180" y="8262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" name="Google Shape;3954;p64">
              <a:extLst>
                <a:ext uri="{FF2B5EF4-FFF2-40B4-BE49-F238E27FC236}">
                  <a16:creationId xmlns:a16="http://schemas.microsoft.com/office/drawing/2014/main" id="{0D27E24F-29AF-4EA0-AD11-C0008A217A19}"/>
                </a:ext>
              </a:extLst>
            </p:cNvPr>
            <p:cNvSpPr/>
            <p:nvPr/>
          </p:nvSpPr>
          <p:spPr>
            <a:xfrm>
              <a:off x="4580625" y="3679975"/>
              <a:ext cx="115750" cy="217300"/>
            </a:xfrm>
            <a:custGeom>
              <a:avLst/>
              <a:gdLst/>
              <a:ahLst/>
              <a:cxnLst/>
              <a:rect l="l" t="t" r="r" b="b"/>
              <a:pathLst>
                <a:path w="4630" h="8692" extrusionOk="0">
                  <a:moveTo>
                    <a:pt x="3794" y="419"/>
                  </a:moveTo>
                  <a:lnTo>
                    <a:pt x="4131" y="7473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30" y="1"/>
                    <a:pt x="65" y="33"/>
                    <a:pt x="33" y="97"/>
                  </a:cubicBezTo>
                  <a:cubicBezTo>
                    <a:pt x="1" y="162"/>
                    <a:pt x="1" y="258"/>
                    <a:pt x="33" y="322"/>
                  </a:cubicBezTo>
                  <a:lnTo>
                    <a:pt x="4212" y="8583"/>
                  </a:lnTo>
                  <a:cubicBezTo>
                    <a:pt x="4236" y="8656"/>
                    <a:pt x="4296" y="8692"/>
                    <a:pt x="4366" y="8692"/>
                  </a:cubicBezTo>
                  <a:cubicBezTo>
                    <a:pt x="4389" y="8692"/>
                    <a:pt x="4413" y="8688"/>
                    <a:pt x="4437" y="8680"/>
                  </a:cubicBezTo>
                  <a:cubicBezTo>
                    <a:pt x="4533" y="8648"/>
                    <a:pt x="4630" y="8583"/>
                    <a:pt x="4598" y="8455"/>
                  </a:cubicBezTo>
                  <a:lnTo>
                    <a:pt x="4595" y="8392"/>
                  </a:lnTo>
                  <a:lnTo>
                    <a:pt x="4595" y="8392"/>
                  </a:lnTo>
                  <a:lnTo>
                    <a:pt x="4598" y="8391"/>
                  </a:lnTo>
                  <a:lnTo>
                    <a:pt x="4594" y="8384"/>
                  </a:lnTo>
                  <a:lnTo>
                    <a:pt x="4594" y="8384"/>
                  </a:lnTo>
                  <a:lnTo>
                    <a:pt x="4212" y="194"/>
                  </a:lnTo>
                  <a:cubicBezTo>
                    <a:pt x="4212" y="97"/>
                    <a:pt x="4115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" name="Google Shape;3955;p64">
              <a:extLst>
                <a:ext uri="{FF2B5EF4-FFF2-40B4-BE49-F238E27FC236}">
                  <a16:creationId xmlns:a16="http://schemas.microsoft.com/office/drawing/2014/main" id="{FE222D76-A573-4223-B282-9067F0E6FD21}"/>
                </a:ext>
              </a:extLst>
            </p:cNvPr>
            <p:cNvSpPr/>
            <p:nvPr/>
          </p:nvSpPr>
          <p:spPr>
            <a:xfrm>
              <a:off x="4361250" y="3647850"/>
              <a:ext cx="329500" cy="244325"/>
            </a:xfrm>
            <a:custGeom>
              <a:avLst/>
              <a:gdLst/>
              <a:ahLst/>
              <a:cxnLst/>
              <a:rect l="l" t="t" r="r" b="b"/>
              <a:pathLst>
                <a:path w="13180" h="9773" extrusionOk="0">
                  <a:moveTo>
                    <a:pt x="1" y="0"/>
                  </a:moveTo>
                  <a:lnTo>
                    <a:pt x="2411" y="9772"/>
                  </a:lnTo>
                  <a:lnTo>
                    <a:pt x="13180" y="9772"/>
                  </a:lnTo>
                  <a:lnTo>
                    <a:pt x="11476" y="1125"/>
                  </a:lnTo>
                  <a:lnTo>
                    <a:pt x="6108" y="1125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" name="Google Shape;3956;p64">
              <a:extLst>
                <a:ext uri="{FF2B5EF4-FFF2-40B4-BE49-F238E27FC236}">
                  <a16:creationId xmlns:a16="http://schemas.microsoft.com/office/drawing/2014/main" id="{C9B49EBF-A45D-4B21-81D3-83D3AC1B0283}"/>
                </a:ext>
              </a:extLst>
            </p:cNvPr>
            <p:cNvSpPr/>
            <p:nvPr/>
          </p:nvSpPr>
          <p:spPr>
            <a:xfrm>
              <a:off x="4355625" y="3643025"/>
              <a:ext cx="340750" cy="253950"/>
            </a:xfrm>
            <a:custGeom>
              <a:avLst/>
              <a:gdLst/>
              <a:ahLst/>
              <a:cxnLst/>
              <a:rect l="l" t="t" r="r" b="b"/>
              <a:pathLst>
                <a:path w="13630" h="10158" extrusionOk="0">
                  <a:moveTo>
                    <a:pt x="5272" y="418"/>
                  </a:moveTo>
                  <a:lnTo>
                    <a:pt x="6172" y="1447"/>
                  </a:lnTo>
                  <a:cubicBezTo>
                    <a:pt x="6204" y="1511"/>
                    <a:pt x="6269" y="1511"/>
                    <a:pt x="6333" y="1511"/>
                  </a:cubicBezTo>
                  <a:lnTo>
                    <a:pt x="11508" y="1511"/>
                  </a:lnTo>
                  <a:lnTo>
                    <a:pt x="13148" y="9740"/>
                  </a:lnTo>
                  <a:lnTo>
                    <a:pt x="2797" y="9740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2"/>
                    <a:pt x="65" y="65"/>
                  </a:cubicBezTo>
                  <a:cubicBezTo>
                    <a:pt x="33" y="129"/>
                    <a:pt x="1" y="193"/>
                    <a:pt x="33" y="257"/>
                  </a:cubicBezTo>
                  <a:lnTo>
                    <a:pt x="2444" y="9997"/>
                  </a:lnTo>
                  <a:cubicBezTo>
                    <a:pt x="2444" y="10094"/>
                    <a:pt x="2540" y="10158"/>
                    <a:pt x="2636" y="10158"/>
                  </a:cubicBezTo>
                  <a:lnTo>
                    <a:pt x="13405" y="10158"/>
                  </a:lnTo>
                  <a:cubicBezTo>
                    <a:pt x="13469" y="10158"/>
                    <a:pt x="13533" y="10126"/>
                    <a:pt x="13565" y="10094"/>
                  </a:cubicBezTo>
                  <a:cubicBezTo>
                    <a:pt x="13598" y="10029"/>
                    <a:pt x="13630" y="9965"/>
                    <a:pt x="13598" y="9901"/>
                  </a:cubicBezTo>
                  <a:lnTo>
                    <a:pt x="11894" y="1286"/>
                  </a:lnTo>
                  <a:cubicBezTo>
                    <a:pt x="11894" y="1157"/>
                    <a:pt x="11798" y="1093"/>
                    <a:pt x="11701" y="1093"/>
                  </a:cubicBezTo>
                  <a:lnTo>
                    <a:pt x="6437" y="1093"/>
                  </a:lnTo>
                  <a:lnTo>
                    <a:pt x="5529" y="65"/>
                  </a:lnTo>
                  <a:cubicBezTo>
                    <a:pt x="5465" y="32"/>
                    <a:pt x="5433" y="0"/>
                    <a:pt x="5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" name="Google Shape;3957;p64">
              <a:extLst>
                <a:ext uri="{FF2B5EF4-FFF2-40B4-BE49-F238E27FC236}">
                  <a16:creationId xmlns:a16="http://schemas.microsoft.com/office/drawing/2014/main" id="{F0F32BA9-8E6B-4700-A2DD-E5C77591B5ED}"/>
                </a:ext>
              </a:extLst>
            </p:cNvPr>
            <p:cNvSpPr/>
            <p:nvPr/>
          </p:nvSpPr>
          <p:spPr>
            <a:xfrm>
              <a:off x="3617100" y="2493050"/>
              <a:ext cx="253975" cy="908100"/>
            </a:xfrm>
            <a:custGeom>
              <a:avLst/>
              <a:gdLst/>
              <a:ahLst/>
              <a:cxnLst/>
              <a:rect l="l" t="t" r="r" b="b"/>
              <a:pathLst>
                <a:path w="10159" h="36324" extrusionOk="0">
                  <a:moveTo>
                    <a:pt x="9741" y="0"/>
                  </a:moveTo>
                  <a:lnTo>
                    <a:pt x="9741" y="10544"/>
                  </a:lnTo>
                  <a:lnTo>
                    <a:pt x="1" y="10544"/>
                  </a:lnTo>
                  <a:lnTo>
                    <a:pt x="1" y="36324"/>
                  </a:lnTo>
                  <a:lnTo>
                    <a:pt x="419" y="36324"/>
                  </a:lnTo>
                  <a:lnTo>
                    <a:pt x="419" y="10962"/>
                  </a:lnTo>
                  <a:lnTo>
                    <a:pt x="10158" y="10962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" name="Google Shape;3958;p64">
              <a:extLst>
                <a:ext uri="{FF2B5EF4-FFF2-40B4-BE49-F238E27FC236}">
                  <a16:creationId xmlns:a16="http://schemas.microsoft.com/office/drawing/2014/main" id="{43A138EC-D3F7-45AD-98B5-2BAA43A61342}"/>
                </a:ext>
              </a:extLst>
            </p:cNvPr>
            <p:cNvSpPr/>
            <p:nvPr/>
          </p:nvSpPr>
          <p:spPr>
            <a:xfrm>
              <a:off x="3711925" y="2493050"/>
              <a:ext cx="11275" cy="266025"/>
            </a:xfrm>
            <a:custGeom>
              <a:avLst/>
              <a:gdLst/>
              <a:ahLst/>
              <a:cxnLst/>
              <a:rect l="l" t="t" r="r" b="b"/>
              <a:pathLst>
                <a:path w="451" h="10641" extrusionOk="0">
                  <a:moveTo>
                    <a:pt x="1" y="0"/>
                  </a:moveTo>
                  <a:lnTo>
                    <a:pt x="1" y="10640"/>
                  </a:lnTo>
                  <a:lnTo>
                    <a:pt x="451" y="1064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" name="Google Shape;3959;p64">
              <a:extLst>
                <a:ext uri="{FF2B5EF4-FFF2-40B4-BE49-F238E27FC236}">
                  <a16:creationId xmlns:a16="http://schemas.microsoft.com/office/drawing/2014/main" id="{300C5E31-F4D8-4F50-A463-3C335C1D5177}"/>
                </a:ext>
              </a:extLst>
            </p:cNvPr>
            <p:cNvSpPr/>
            <p:nvPr/>
          </p:nvSpPr>
          <p:spPr>
            <a:xfrm>
              <a:off x="3850150" y="24769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" name="Google Shape;3960;p64">
              <a:extLst>
                <a:ext uri="{FF2B5EF4-FFF2-40B4-BE49-F238E27FC236}">
                  <a16:creationId xmlns:a16="http://schemas.microsoft.com/office/drawing/2014/main" id="{20547F1B-D27C-4F63-B721-F4B469D1A0F9}"/>
                </a:ext>
              </a:extLst>
            </p:cNvPr>
            <p:cNvSpPr/>
            <p:nvPr/>
          </p:nvSpPr>
          <p:spPr>
            <a:xfrm>
              <a:off x="3844525" y="2472150"/>
              <a:ext cx="42625" cy="41825"/>
            </a:xfrm>
            <a:custGeom>
              <a:avLst/>
              <a:gdLst/>
              <a:ahLst/>
              <a:cxnLst/>
              <a:rect l="l" t="t" r="r" b="b"/>
              <a:pathLst>
                <a:path w="1705" h="1673" extrusionOk="0">
                  <a:moveTo>
                    <a:pt x="869" y="419"/>
                  </a:moveTo>
                  <a:cubicBezTo>
                    <a:pt x="1094" y="419"/>
                    <a:pt x="1254" y="611"/>
                    <a:pt x="1254" y="836"/>
                  </a:cubicBezTo>
                  <a:cubicBezTo>
                    <a:pt x="1254" y="1061"/>
                    <a:pt x="1094" y="1254"/>
                    <a:pt x="869" y="1254"/>
                  </a:cubicBezTo>
                  <a:cubicBezTo>
                    <a:pt x="611" y="1254"/>
                    <a:pt x="451" y="1061"/>
                    <a:pt x="451" y="836"/>
                  </a:cubicBezTo>
                  <a:cubicBezTo>
                    <a:pt x="451" y="611"/>
                    <a:pt x="611" y="419"/>
                    <a:pt x="869" y="419"/>
                  </a:cubicBezTo>
                  <a:close/>
                  <a:moveTo>
                    <a:pt x="869" y="1"/>
                  </a:moveTo>
                  <a:cubicBezTo>
                    <a:pt x="386" y="1"/>
                    <a:pt x="1" y="354"/>
                    <a:pt x="1" y="836"/>
                  </a:cubicBezTo>
                  <a:cubicBezTo>
                    <a:pt x="1" y="1286"/>
                    <a:pt x="386" y="1672"/>
                    <a:pt x="869" y="1672"/>
                  </a:cubicBezTo>
                  <a:cubicBezTo>
                    <a:pt x="1319" y="1672"/>
                    <a:pt x="1704" y="1286"/>
                    <a:pt x="1704" y="836"/>
                  </a:cubicBezTo>
                  <a:cubicBezTo>
                    <a:pt x="1704" y="354"/>
                    <a:pt x="1319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" name="Google Shape;3961;p64">
              <a:extLst>
                <a:ext uri="{FF2B5EF4-FFF2-40B4-BE49-F238E27FC236}">
                  <a16:creationId xmlns:a16="http://schemas.microsoft.com/office/drawing/2014/main" id="{4B2A89E6-5FEB-4215-81D8-FB972AB52475}"/>
                </a:ext>
              </a:extLst>
            </p:cNvPr>
            <p:cNvSpPr/>
            <p:nvPr/>
          </p:nvSpPr>
          <p:spPr>
            <a:xfrm>
              <a:off x="3702300" y="247697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43" y="1"/>
                  </a:moveTo>
                  <a:cubicBezTo>
                    <a:pt x="289" y="1"/>
                    <a:pt x="0" y="290"/>
                    <a:pt x="0" y="643"/>
                  </a:cubicBezTo>
                  <a:cubicBezTo>
                    <a:pt x="0" y="997"/>
                    <a:pt x="289" y="1254"/>
                    <a:pt x="643" y="1254"/>
                  </a:cubicBezTo>
                  <a:cubicBezTo>
                    <a:pt x="997" y="1254"/>
                    <a:pt x="1254" y="997"/>
                    <a:pt x="1254" y="643"/>
                  </a:cubicBezTo>
                  <a:cubicBezTo>
                    <a:pt x="1254" y="290"/>
                    <a:pt x="997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" name="Google Shape;3962;p64">
              <a:extLst>
                <a:ext uri="{FF2B5EF4-FFF2-40B4-BE49-F238E27FC236}">
                  <a16:creationId xmlns:a16="http://schemas.microsoft.com/office/drawing/2014/main" id="{FBDDC985-CC72-4582-9802-7C5347264E1B}"/>
                </a:ext>
              </a:extLst>
            </p:cNvPr>
            <p:cNvSpPr/>
            <p:nvPr/>
          </p:nvSpPr>
          <p:spPr>
            <a:xfrm>
              <a:off x="3697475" y="247215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6"/>
                  </a:cubicBezTo>
                  <a:cubicBezTo>
                    <a:pt x="0" y="1286"/>
                    <a:pt x="354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7" name="Google Shape;3963;p64">
              <a:extLst>
                <a:ext uri="{FF2B5EF4-FFF2-40B4-BE49-F238E27FC236}">
                  <a16:creationId xmlns:a16="http://schemas.microsoft.com/office/drawing/2014/main" id="{FEDAF5F3-368C-4140-BF1E-CE1F5311EE6B}"/>
                </a:ext>
              </a:extLst>
            </p:cNvPr>
            <p:cNvSpPr/>
            <p:nvPr/>
          </p:nvSpPr>
          <p:spPr>
            <a:xfrm>
              <a:off x="3163075" y="2504300"/>
              <a:ext cx="87625" cy="532825"/>
            </a:xfrm>
            <a:custGeom>
              <a:avLst/>
              <a:gdLst/>
              <a:ahLst/>
              <a:cxnLst/>
              <a:rect l="l" t="t" r="r" b="b"/>
              <a:pathLst>
                <a:path w="3505" h="21313" extrusionOk="0">
                  <a:moveTo>
                    <a:pt x="0" y="0"/>
                  </a:moveTo>
                  <a:lnTo>
                    <a:pt x="0" y="7779"/>
                  </a:lnTo>
                  <a:lnTo>
                    <a:pt x="3086" y="10865"/>
                  </a:lnTo>
                  <a:lnTo>
                    <a:pt x="3086" y="21312"/>
                  </a:lnTo>
                  <a:lnTo>
                    <a:pt x="3504" y="21312"/>
                  </a:lnTo>
                  <a:lnTo>
                    <a:pt x="3504" y="10672"/>
                  </a:lnTo>
                  <a:lnTo>
                    <a:pt x="450" y="7619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8" name="Google Shape;3964;p64">
              <a:extLst>
                <a:ext uri="{FF2B5EF4-FFF2-40B4-BE49-F238E27FC236}">
                  <a16:creationId xmlns:a16="http://schemas.microsoft.com/office/drawing/2014/main" id="{E795A8B7-A3CE-4B8D-981E-83AD4D02AB1A}"/>
                </a:ext>
              </a:extLst>
            </p:cNvPr>
            <p:cNvSpPr/>
            <p:nvPr/>
          </p:nvSpPr>
          <p:spPr>
            <a:xfrm>
              <a:off x="3153425" y="2481000"/>
              <a:ext cx="31375" cy="31350"/>
            </a:xfrm>
            <a:custGeom>
              <a:avLst/>
              <a:gdLst/>
              <a:ahLst/>
              <a:cxnLst/>
              <a:rect l="l" t="t" r="r" b="b"/>
              <a:pathLst>
                <a:path w="1255" h="1254" extrusionOk="0">
                  <a:moveTo>
                    <a:pt x="611" y="0"/>
                  </a:moveTo>
                  <a:cubicBezTo>
                    <a:pt x="258" y="0"/>
                    <a:pt x="1" y="290"/>
                    <a:pt x="1" y="611"/>
                  </a:cubicBezTo>
                  <a:cubicBezTo>
                    <a:pt x="1" y="965"/>
                    <a:pt x="258" y="1254"/>
                    <a:pt x="611" y="1254"/>
                  </a:cubicBezTo>
                  <a:cubicBezTo>
                    <a:pt x="965" y="1254"/>
                    <a:pt x="1254" y="965"/>
                    <a:pt x="1254" y="611"/>
                  </a:cubicBezTo>
                  <a:cubicBezTo>
                    <a:pt x="1254" y="290"/>
                    <a:pt x="965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9" name="Google Shape;3965;p64">
              <a:extLst>
                <a:ext uri="{FF2B5EF4-FFF2-40B4-BE49-F238E27FC236}">
                  <a16:creationId xmlns:a16="http://schemas.microsoft.com/office/drawing/2014/main" id="{F83A858A-94F4-4B6E-A998-31314C1AD9E5}"/>
                </a:ext>
              </a:extLst>
            </p:cNvPr>
            <p:cNvSpPr/>
            <p:nvPr/>
          </p:nvSpPr>
          <p:spPr>
            <a:xfrm>
              <a:off x="3147800" y="2475375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0"/>
                  </a:moveTo>
                  <a:cubicBezTo>
                    <a:pt x="386" y="0"/>
                    <a:pt x="1" y="386"/>
                    <a:pt x="1" y="836"/>
                  </a:cubicBezTo>
                  <a:cubicBezTo>
                    <a:pt x="1" y="1318"/>
                    <a:pt x="386" y="1672"/>
                    <a:pt x="836" y="1672"/>
                  </a:cubicBezTo>
                  <a:cubicBezTo>
                    <a:pt x="1286" y="1672"/>
                    <a:pt x="1672" y="1318"/>
                    <a:pt x="1672" y="836"/>
                  </a:cubicBezTo>
                  <a:cubicBezTo>
                    <a:pt x="1672" y="386"/>
                    <a:pt x="128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0" name="Google Shape;3966;p64">
              <a:extLst>
                <a:ext uri="{FF2B5EF4-FFF2-40B4-BE49-F238E27FC236}">
                  <a16:creationId xmlns:a16="http://schemas.microsoft.com/office/drawing/2014/main" id="{278B0198-B61D-4062-B81C-3E23BDC14ACD}"/>
                </a:ext>
              </a:extLst>
            </p:cNvPr>
            <p:cNvSpPr/>
            <p:nvPr/>
          </p:nvSpPr>
          <p:spPr>
            <a:xfrm>
              <a:off x="2753225" y="2987275"/>
              <a:ext cx="488625" cy="170375"/>
            </a:xfrm>
            <a:custGeom>
              <a:avLst/>
              <a:gdLst/>
              <a:ahLst/>
              <a:cxnLst/>
              <a:rect l="l" t="t" r="r" b="b"/>
              <a:pathLst>
                <a:path w="19545" h="6815" extrusionOk="0">
                  <a:moveTo>
                    <a:pt x="1" y="0"/>
                  </a:moveTo>
                  <a:lnTo>
                    <a:pt x="1" y="418"/>
                  </a:lnTo>
                  <a:lnTo>
                    <a:pt x="11219" y="418"/>
                  </a:lnTo>
                  <a:lnTo>
                    <a:pt x="11219" y="6815"/>
                  </a:lnTo>
                  <a:lnTo>
                    <a:pt x="19544" y="6815"/>
                  </a:lnTo>
                  <a:lnTo>
                    <a:pt x="19544" y="6365"/>
                  </a:lnTo>
                  <a:lnTo>
                    <a:pt x="11637" y="6365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1" name="Google Shape;3967;p64">
              <a:extLst>
                <a:ext uri="{FF2B5EF4-FFF2-40B4-BE49-F238E27FC236}">
                  <a16:creationId xmlns:a16="http://schemas.microsoft.com/office/drawing/2014/main" id="{438AEAAD-7C2A-40BA-9D14-EF3460C8A847}"/>
                </a:ext>
              </a:extLst>
            </p:cNvPr>
            <p:cNvSpPr/>
            <p:nvPr/>
          </p:nvSpPr>
          <p:spPr>
            <a:xfrm>
              <a:off x="2737150" y="29768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2" name="Google Shape;3968;p64">
              <a:extLst>
                <a:ext uri="{FF2B5EF4-FFF2-40B4-BE49-F238E27FC236}">
                  <a16:creationId xmlns:a16="http://schemas.microsoft.com/office/drawing/2014/main" id="{29872625-02C1-4DE2-BA54-DD0BCBA074CE}"/>
                </a:ext>
              </a:extLst>
            </p:cNvPr>
            <p:cNvSpPr/>
            <p:nvPr/>
          </p:nvSpPr>
          <p:spPr>
            <a:xfrm>
              <a:off x="2732325" y="29720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3" name="Google Shape;3969;p64">
              <a:extLst>
                <a:ext uri="{FF2B5EF4-FFF2-40B4-BE49-F238E27FC236}">
                  <a16:creationId xmlns:a16="http://schemas.microsoft.com/office/drawing/2014/main" id="{2A757100-0F47-4D3A-96EA-677846B0CB9D}"/>
                </a:ext>
              </a:extLst>
            </p:cNvPr>
            <p:cNvSpPr/>
            <p:nvPr/>
          </p:nvSpPr>
          <p:spPr>
            <a:xfrm>
              <a:off x="2463125" y="3198625"/>
              <a:ext cx="1296250" cy="180825"/>
            </a:xfrm>
            <a:custGeom>
              <a:avLst/>
              <a:gdLst/>
              <a:ahLst/>
              <a:cxnLst/>
              <a:rect l="l" t="t" r="r" b="b"/>
              <a:pathLst>
                <a:path w="51850" h="7233" extrusionOk="0">
                  <a:moveTo>
                    <a:pt x="1" y="0"/>
                  </a:moveTo>
                  <a:lnTo>
                    <a:pt x="1" y="418"/>
                  </a:lnTo>
                  <a:lnTo>
                    <a:pt x="9033" y="418"/>
                  </a:lnTo>
                  <a:lnTo>
                    <a:pt x="9033" y="7233"/>
                  </a:lnTo>
                  <a:lnTo>
                    <a:pt x="51849" y="7233"/>
                  </a:lnTo>
                  <a:lnTo>
                    <a:pt x="51849" y="6815"/>
                  </a:lnTo>
                  <a:lnTo>
                    <a:pt x="9451" y="6815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4" name="Google Shape;3970;p64">
              <a:extLst>
                <a:ext uri="{FF2B5EF4-FFF2-40B4-BE49-F238E27FC236}">
                  <a16:creationId xmlns:a16="http://schemas.microsoft.com/office/drawing/2014/main" id="{78DC3477-85C3-44F8-97CC-E626FF309BA5}"/>
                </a:ext>
              </a:extLst>
            </p:cNvPr>
            <p:cNvSpPr/>
            <p:nvPr/>
          </p:nvSpPr>
          <p:spPr>
            <a:xfrm>
              <a:off x="2447850" y="3188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58"/>
                    <a:pt x="1" y="611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4" y="965"/>
                    <a:pt x="1254" y="611"/>
                  </a:cubicBezTo>
                  <a:cubicBezTo>
                    <a:pt x="1254" y="258"/>
                    <a:pt x="997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5" name="Google Shape;3971;p64">
              <a:extLst>
                <a:ext uri="{FF2B5EF4-FFF2-40B4-BE49-F238E27FC236}">
                  <a16:creationId xmlns:a16="http://schemas.microsoft.com/office/drawing/2014/main" id="{C32DB8BC-E091-4D4E-936B-CE583F678C9D}"/>
                </a:ext>
              </a:extLst>
            </p:cNvPr>
            <p:cNvSpPr/>
            <p:nvPr/>
          </p:nvSpPr>
          <p:spPr>
            <a:xfrm>
              <a:off x="2443025" y="3182550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0"/>
                  </a:moveTo>
                  <a:cubicBezTo>
                    <a:pt x="355" y="0"/>
                    <a:pt x="1" y="386"/>
                    <a:pt x="1" y="836"/>
                  </a:cubicBezTo>
                  <a:cubicBezTo>
                    <a:pt x="1" y="1318"/>
                    <a:pt x="355" y="1672"/>
                    <a:pt x="837" y="1672"/>
                  </a:cubicBezTo>
                  <a:cubicBezTo>
                    <a:pt x="1287" y="1672"/>
                    <a:pt x="1672" y="1318"/>
                    <a:pt x="1672" y="836"/>
                  </a:cubicBezTo>
                  <a:cubicBezTo>
                    <a:pt x="1672" y="386"/>
                    <a:pt x="128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6" name="Google Shape;3972;p64">
              <a:extLst>
                <a:ext uri="{FF2B5EF4-FFF2-40B4-BE49-F238E27FC236}">
                  <a16:creationId xmlns:a16="http://schemas.microsoft.com/office/drawing/2014/main" id="{4ED085EF-E886-48DB-80C3-CAB89111024E}"/>
                </a:ext>
              </a:extLst>
            </p:cNvPr>
            <p:cNvSpPr/>
            <p:nvPr/>
          </p:nvSpPr>
          <p:spPr>
            <a:xfrm>
              <a:off x="2906725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14272" y="1"/>
                  </a:moveTo>
                  <a:lnTo>
                    <a:pt x="14272" y="5497"/>
                  </a:lnTo>
                  <a:lnTo>
                    <a:pt x="10544" y="5497"/>
                  </a:lnTo>
                  <a:lnTo>
                    <a:pt x="10544" y="11862"/>
                  </a:lnTo>
                  <a:lnTo>
                    <a:pt x="0" y="11862"/>
                  </a:lnTo>
                  <a:lnTo>
                    <a:pt x="0" y="12280"/>
                  </a:lnTo>
                  <a:lnTo>
                    <a:pt x="10961" y="12280"/>
                  </a:lnTo>
                  <a:lnTo>
                    <a:pt x="10961" y="5915"/>
                  </a:lnTo>
                  <a:lnTo>
                    <a:pt x="14722" y="5915"/>
                  </a:lnTo>
                  <a:lnTo>
                    <a:pt x="14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7" name="Google Shape;3973;p64">
              <a:extLst>
                <a:ext uri="{FF2B5EF4-FFF2-40B4-BE49-F238E27FC236}">
                  <a16:creationId xmlns:a16="http://schemas.microsoft.com/office/drawing/2014/main" id="{02BE5BB4-76EA-43E0-A242-CDABACFDBA77}"/>
                </a:ext>
              </a:extLst>
            </p:cNvPr>
            <p:cNvSpPr/>
            <p:nvPr/>
          </p:nvSpPr>
          <p:spPr>
            <a:xfrm>
              <a:off x="2892250" y="3755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8" name="Google Shape;3974;p64">
              <a:extLst>
                <a:ext uri="{FF2B5EF4-FFF2-40B4-BE49-F238E27FC236}">
                  <a16:creationId xmlns:a16="http://schemas.microsoft.com/office/drawing/2014/main" id="{E5C59C95-CB89-4D8C-8D79-91C1384B2489}"/>
                </a:ext>
              </a:extLst>
            </p:cNvPr>
            <p:cNvSpPr/>
            <p:nvPr/>
          </p:nvSpPr>
          <p:spPr>
            <a:xfrm>
              <a:off x="2887425" y="37507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4" y="611"/>
                    <a:pt x="1254" y="836"/>
                  </a:cubicBezTo>
                  <a:cubicBezTo>
                    <a:pt x="1254" y="1061"/>
                    <a:pt x="1062" y="1254"/>
                    <a:pt x="837" y="1254"/>
                  </a:cubicBezTo>
                  <a:cubicBezTo>
                    <a:pt x="579" y="1254"/>
                    <a:pt x="419" y="1061"/>
                    <a:pt x="419" y="836"/>
                  </a:cubicBezTo>
                  <a:cubicBezTo>
                    <a:pt x="419" y="611"/>
                    <a:pt x="579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9" name="Google Shape;3975;p64">
              <a:extLst>
                <a:ext uri="{FF2B5EF4-FFF2-40B4-BE49-F238E27FC236}">
                  <a16:creationId xmlns:a16="http://schemas.microsoft.com/office/drawing/2014/main" id="{DE3988F9-CF3E-4F14-B35F-0D309A7C57AB}"/>
                </a:ext>
              </a:extLst>
            </p:cNvPr>
            <p:cNvSpPr/>
            <p:nvPr/>
          </p:nvSpPr>
          <p:spPr>
            <a:xfrm>
              <a:off x="3579350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0" y="1"/>
                  </a:moveTo>
                  <a:lnTo>
                    <a:pt x="0" y="5915"/>
                  </a:lnTo>
                  <a:lnTo>
                    <a:pt x="3729" y="5915"/>
                  </a:lnTo>
                  <a:lnTo>
                    <a:pt x="3729" y="12280"/>
                  </a:lnTo>
                  <a:lnTo>
                    <a:pt x="14722" y="12280"/>
                  </a:lnTo>
                  <a:lnTo>
                    <a:pt x="14722" y="11862"/>
                  </a:lnTo>
                  <a:lnTo>
                    <a:pt x="4147" y="11862"/>
                  </a:lnTo>
                  <a:lnTo>
                    <a:pt x="4147" y="5497"/>
                  </a:lnTo>
                  <a:lnTo>
                    <a:pt x="418" y="549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0" name="Google Shape;3976;p64">
              <a:extLst>
                <a:ext uri="{FF2B5EF4-FFF2-40B4-BE49-F238E27FC236}">
                  <a16:creationId xmlns:a16="http://schemas.microsoft.com/office/drawing/2014/main" id="{1EFB621E-1991-4C72-98C3-DDA9A0B10C5F}"/>
                </a:ext>
              </a:extLst>
            </p:cNvPr>
            <p:cNvSpPr/>
            <p:nvPr/>
          </p:nvSpPr>
          <p:spPr>
            <a:xfrm>
              <a:off x="3930525" y="375552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11" y="0"/>
                  </a:moveTo>
                  <a:cubicBezTo>
                    <a:pt x="257" y="0"/>
                    <a:pt x="0" y="290"/>
                    <a:pt x="0" y="643"/>
                  </a:cubicBezTo>
                  <a:cubicBezTo>
                    <a:pt x="0" y="997"/>
                    <a:pt x="257" y="1254"/>
                    <a:pt x="611" y="1254"/>
                  </a:cubicBezTo>
                  <a:cubicBezTo>
                    <a:pt x="964" y="1254"/>
                    <a:pt x="1254" y="997"/>
                    <a:pt x="1254" y="643"/>
                  </a:cubicBezTo>
                  <a:cubicBezTo>
                    <a:pt x="1254" y="290"/>
                    <a:pt x="96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1" name="Google Shape;3977;p64">
              <a:extLst>
                <a:ext uri="{FF2B5EF4-FFF2-40B4-BE49-F238E27FC236}">
                  <a16:creationId xmlns:a16="http://schemas.microsoft.com/office/drawing/2014/main" id="{7804B176-3362-4B52-8161-2450901CC40C}"/>
                </a:ext>
              </a:extLst>
            </p:cNvPr>
            <p:cNvSpPr/>
            <p:nvPr/>
          </p:nvSpPr>
          <p:spPr>
            <a:xfrm>
              <a:off x="3924900" y="375070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1"/>
                  </a:moveTo>
                  <a:cubicBezTo>
                    <a:pt x="386" y="1"/>
                    <a:pt x="0" y="354"/>
                    <a:pt x="0" y="836"/>
                  </a:cubicBezTo>
                  <a:cubicBezTo>
                    <a:pt x="0" y="1286"/>
                    <a:pt x="386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2" name="Google Shape;3978;p64">
              <a:extLst>
                <a:ext uri="{FF2B5EF4-FFF2-40B4-BE49-F238E27FC236}">
                  <a16:creationId xmlns:a16="http://schemas.microsoft.com/office/drawing/2014/main" id="{C140C8B3-8209-484F-8A00-F12687086B66}"/>
                </a:ext>
              </a:extLst>
            </p:cNvPr>
            <p:cNvSpPr/>
            <p:nvPr/>
          </p:nvSpPr>
          <p:spPr>
            <a:xfrm>
              <a:off x="3717550" y="3065225"/>
              <a:ext cx="429150" cy="208150"/>
            </a:xfrm>
            <a:custGeom>
              <a:avLst/>
              <a:gdLst/>
              <a:ahLst/>
              <a:cxnLst/>
              <a:rect l="l" t="t" r="r" b="b"/>
              <a:pathLst>
                <a:path w="17166" h="8326" extrusionOk="0">
                  <a:moveTo>
                    <a:pt x="12537" y="0"/>
                  </a:moveTo>
                  <a:lnTo>
                    <a:pt x="12537" y="2829"/>
                  </a:lnTo>
                  <a:lnTo>
                    <a:pt x="7491" y="2829"/>
                  </a:lnTo>
                  <a:lnTo>
                    <a:pt x="7491" y="7908"/>
                  </a:lnTo>
                  <a:lnTo>
                    <a:pt x="1" y="7908"/>
                  </a:lnTo>
                  <a:lnTo>
                    <a:pt x="1" y="8326"/>
                  </a:lnTo>
                  <a:lnTo>
                    <a:pt x="7908" y="8326"/>
                  </a:lnTo>
                  <a:lnTo>
                    <a:pt x="7908" y="3279"/>
                  </a:lnTo>
                  <a:lnTo>
                    <a:pt x="12955" y="3279"/>
                  </a:lnTo>
                  <a:lnTo>
                    <a:pt x="12955" y="418"/>
                  </a:lnTo>
                  <a:lnTo>
                    <a:pt x="17166" y="418"/>
                  </a:lnTo>
                  <a:lnTo>
                    <a:pt x="17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3" name="Google Shape;3979;p64">
              <a:extLst>
                <a:ext uri="{FF2B5EF4-FFF2-40B4-BE49-F238E27FC236}">
                  <a16:creationId xmlns:a16="http://schemas.microsoft.com/office/drawing/2014/main" id="{41AAD890-736B-48E8-8563-ECF52F6A7F1A}"/>
                </a:ext>
              </a:extLst>
            </p:cNvPr>
            <p:cNvSpPr/>
            <p:nvPr/>
          </p:nvSpPr>
          <p:spPr>
            <a:xfrm>
              <a:off x="4137850" y="30507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3" y="1"/>
                  </a:moveTo>
                  <a:cubicBezTo>
                    <a:pt x="290" y="1"/>
                    <a:pt x="0" y="290"/>
                    <a:pt x="0" y="644"/>
                  </a:cubicBezTo>
                  <a:cubicBezTo>
                    <a:pt x="0" y="997"/>
                    <a:pt x="290" y="1254"/>
                    <a:pt x="643" y="1254"/>
                  </a:cubicBezTo>
                  <a:cubicBezTo>
                    <a:pt x="965" y="1254"/>
                    <a:pt x="1254" y="997"/>
                    <a:pt x="1254" y="644"/>
                  </a:cubicBezTo>
                  <a:cubicBezTo>
                    <a:pt x="1254" y="290"/>
                    <a:pt x="965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4" name="Google Shape;3980;p64">
              <a:extLst>
                <a:ext uri="{FF2B5EF4-FFF2-40B4-BE49-F238E27FC236}">
                  <a16:creationId xmlns:a16="http://schemas.microsoft.com/office/drawing/2014/main" id="{F0B8242E-2293-4374-AA8A-086AB4549918}"/>
                </a:ext>
              </a:extLst>
            </p:cNvPr>
            <p:cNvSpPr/>
            <p:nvPr/>
          </p:nvSpPr>
          <p:spPr>
            <a:xfrm>
              <a:off x="4133025" y="3045925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5"/>
                    <a:pt x="836" y="1255"/>
                  </a:cubicBezTo>
                  <a:cubicBezTo>
                    <a:pt x="611" y="1255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1" y="387"/>
                    <a:pt x="1" y="837"/>
                  </a:cubicBezTo>
                  <a:cubicBezTo>
                    <a:pt x="1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87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5" name="Google Shape;3981;p64">
              <a:extLst>
                <a:ext uri="{FF2B5EF4-FFF2-40B4-BE49-F238E27FC236}">
                  <a16:creationId xmlns:a16="http://schemas.microsoft.com/office/drawing/2014/main" id="{D654155F-BA29-4683-9F49-69B62B2F15B8}"/>
                </a:ext>
              </a:extLst>
            </p:cNvPr>
            <p:cNvSpPr/>
            <p:nvPr/>
          </p:nvSpPr>
          <p:spPr>
            <a:xfrm>
              <a:off x="3828450" y="3381050"/>
              <a:ext cx="499875" cy="175200"/>
            </a:xfrm>
            <a:custGeom>
              <a:avLst/>
              <a:gdLst/>
              <a:ahLst/>
              <a:cxnLst/>
              <a:rect l="l" t="t" r="r" b="b"/>
              <a:pathLst>
                <a:path w="19995" h="7008" extrusionOk="0">
                  <a:moveTo>
                    <a:pt x="1" y="0"/>
                  </a:moveTo>
                  <a:lnTo>
                    <a:pt x="1" y="418"/>
                  </a:lnTo>
                  <a:lnTo>
                    <a:pt x="13630" y="418"/>
                  </a:lnTo>
                  <a:lnTo>
                    <a:pt x="13630" y="4147"/>
                  </a:lnTo>
                  <a:lnTo>
                    <a:pt x="19577" y="4147"/>
                  </a:lnTo>
                  <a:lnTo>
                    <a:pt x="19577" y="7008"/>
                  </a:lnTo>
                  <a:lnTo>
                    <a:pt x="19995" y="7008"/>
                  </a:lnTo>
                  <a:lnTo>
                    <a:pt x="19995" y="3729"/>
                  </a:lnTo>
                  <a:lnTo>
                    <a:pt x="14048" y="3729"/>
                  </a:lnTo>
                  <a:lnTo>
                    <a:pt x="14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6" name="Google Shape;3982;p64">
              <a:extLst>
                <a:ext uri="{FF2B5EF4-FFF2-40B4-BE49-F238E27FC236}">
                  <a16:creationId xmlns:a16="http://schemas.microsoft.com/office/drawing/2014/main" id="{BC3B1794-50F6-4A0F-A0DE-8616585C1923}"/>
                </a:ext>
              </a:extLst>
            </p:cNvPr>
            <p:cNvSpPr/>
            <p:nvPr/>
          </p:nvSpPr>
          <p:spPr>
            <a:xfrm>
              <a:off x="4307400" y="35506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4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5" y="965"/>
                    <a:pt x="1255" y="644"/>
                  </a:cubicBezTo>
                  <a:cubicBezTo>
                    <a:pt x="1255" y="290"/>
                    <a:pt x="997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7" name="Google Shape;3983;p64">
              <a:extLst>
                <a:ext uri="{FF2B5EF4-FFF2-40B4-BE49-F238E27FC236}">
                  <a16:creationId xmlns:a16="http://schemas.microsoft.com/office/drawing/2014/main" id="{065CF718-9C0A-4FB2-BAA4-1A6955D1FBE5}"/>
                </a:ext>
              </a:extLst>
            </p:cNvPr>
            <p:cNvSpPr/>
            <p:nvPr/>
          </p:nvSpPr>
          <p:spPr>
            <a:xfrm>
              <a:off x="4302600" y="3545775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4"/>
                    <a:pt x="836" y="1254"/>
                  </a:cubicBezTo>
                  <a:cubicBezTo>
                    <a:pt x="611" y="1254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7"/>
                  </a:cubicBezTo>
                  <a:cubicBezTo>
                    <a:pt x="0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8" name="Google Shape;3984;p64">
              <a:extLst>
                <a:ext uri="{FF2B5EF4-FFF2-40B4-BE49-F238E27FC236}">
                  <a16:creationId xmlns:a16="http://schemas.microsoft.com/office/drawing/2014/main" id="{1CD9C5E0-1E64-4B44-951F-5BC69D5C713C}"/>
                </a:ext>
              </a:extLst>
            </p:cNvPr>
            <p:cNvSpPr/>
            <p:nvPr/>
          </p:nvSpPr>
          <p:spPr>
            <a:xfrm>
              <a:off x="2974225" y="2715850"/>
              <a:ext cx="920950" cy="791375"/>
            </a:xfrm>
            <a:custGeom>
              <a:avLst/>
              <a:gdLst/>
              <a:ahLst/>
              <a:cxnLst/>
              <a:rect l="l" t="t" r="r" b="b"/>
              <a:pathLst>
                <a:path w="36838" h="31655" extrusionOk="0">
                  <a:moveTo>
                    <a:pt x="18415" y="1"/>
                  </a:moveTo>
                  <a:cubicBezTo>
                    <a:pt x="17945" y="1"/>
                    <a:pt x="17471" y="234"/>
                    <a:pt x="17198" y="700"/>
                  </a:cubicBezTo>
                  <a:lnTo>
                    <a:pt x="547" y="29565"/>
                  </a:lnTo>
                  <a:cubicBezTo>
                    <a:pt x="0" y="30498"/>
                    <a:pt x="675" y="31655"/>
                    <a:pt x="1736" y="31655"/>
                  </a:cubicBezTo>
                  <a:lnTo>
                    <a:pt x="35070" y="31655"/>
                  </a:lnTo>
                  <a:cubicBezTo>
                    <a:pt x="36163" y="31655"/>
                    <a:pt x="36838" y="30498"/>
                    <a:pt x="36291" y="29565"/>
                  </a:cubicBezTo>
                  <a:lnTo>
                    <a:pt x="19608" y="700"/>
                  </a:lnTo>
                  <a:cubicBezTo>
                    <a:pt x="19351" y="234"/>
                    <a:pt x="18885" y="1"/>
                    <a:pt x="18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9" name="Google Shape;3985;p64">
              <a:extLst>
                <a:ext uri="{FF2B5EF4-FFF2-40B4-BE49-F238E27FC236}">
                  <a16:creationId xmlns:a16="http://schemas.microsoft.com/office/drawing/2014/main" id="{F1640514-A4E3-4DAE-97D9-0E70DD7E0CCD}"/>
                </a:ext>
              </a:extLst>
            </p:cNvPr>
            <p:cNvSpPr/>
            <p:nvPr/>
          </p:nvSpPr>
          <p:spPr>
            <a:xfrm>
              <a:off x="2977425" y="2710025"/>
              <a:ext cx="914550" cy="802825"/>
            </a:xfrm>
            <a:custGeom>
              <a:avLst/>
              <a:gdLst/>
              <a:ahLst/>
              <a:cxnLst/>
              <a:rect l="l" t="t" r="r" b="b"/>
              <a:pathLst>
                <a:path w="36582" h="32113" extrusionOk="0">
                  <a:moveTo>
                    <a:pt x="18291" y="451"/>
                  </a:moveTo>
                  <a:cubicBezTo>
                    <a:pt x="18677" y="451"/>
                    <a:pt x="19095" y="643"/>
                    <a:pt x="19320" y="1029"/>
                  </a:cubicBezTo>
                  <a:lnTo>
                    <a:pt x="35970" y="29895"/>
                  </a:lnTo>
                  <a:cubicBezTo>
                    <a:pt x="36099" y="30088"/>
                    <a:pt x="36131" y="30313"/>
                    <a:pt x="36131" y="30506"/>
                  </a:cubicBezTo>
                  <a:cubicBezTo>
                    <a:pt x="36131" y="30795"/>
                    <a:pt x="36035" y="31116"/>
                    <a:pt x="35810" y="31309"/>
                  </a:cubicBezTo>
                  <a:cubicBezTo>
                    <a:pt x="35585" y="31534"/>
                    <a:pt x="35295" y="31695"/>
                    <a:pt x="34942" y="31695"/>
                  </a:cubicBezTo>
                  <a:lnTo>
                    <a:pt x="1608" y="31695"/>
                  </a:lnTo>
                  <a:cubicBezTo>
                    <a:pt x="1255" y="31695"/>
                    <a:pt x="965" y="31534"/>
                    <a:pt x="772" y="31309"/>
                  </a:cubicBezTo>
                  <a:cubicBezTo>
                    <a:pt x="547" y="31116"/>
                    <a:pt x="419" y="30795"/>
                    <a:pt x="419" y="30506"/>
                  </a:cubicBezTo>
                  <a:cubicBezTo>
                    <a:pt x="419" y="30313"/>
                    <a:pt x="483" y="30088"/>
                    <a:pt x="580" y="29895"/>
                  </a:cubicBezTo>
                  <a:lnTo>
                    <a:pt x="17262" y="1029"/>
                  </a:lnTo>
                  <a:cubicBezTo>
                    <a:pt x="17487" y="643"/>
                    <a:pt x="17873" y="451"/>
                    <a:pt x="18291" y="451"/>
                  </a:cubicBezTo>
                  <a:close/>
                  <a:moveTo>
                    <a:pt x="18291" y="0"/>
                  </a:moveTo>
                  <a:cubicBezTo>
                    <a:pt x="17745" y="0"/>
                    <a:pt x="17198" y="290"/>
                    <a:pt x="16877" y="804"/>
                  </a:cubicBezTo>
                  <a:lnTo>
                    <a:pt x="226" y="29702"/>
                  </a:lnTo>
                  <a:cubicBezTo>
                    <a:pt x="65" y="29959"/>
                    <a:pt x="1" y="30216"/>
                    <a:pt x="1" y="30506"/>
                  </a:cubicBezTo>
                  <a:cubicBezTo>
                    <a:pt x="1" y="30924"/>
                    <a:pt x="162" y="31309"/>
                    <a:pt x="451" y="31631"/>
                  </a:cubicBezTo>
                  <a:cubicBezTo>
                    <a:pt x="740" y="31920"/>
                    <a:pt x="1158" y="32113"/>
                    <a:pt x="1608" y="32113"/>
                  </a:cubicBezTo>
                  <a:lnTo>
                    <a:pt x="34942" y="32113"/>
                  </a:lnTo>
                  <a:cubicBezTo>
                    <a:pt x="35424" y="32113"/>
                    <a:pt x="35842" y="31920"/>
                    <a:pt x="36099" y="31631"/>
                  </a:cubicBezTo>
                  <a:cubicBezTo>
                    <a:pt x="36388" y="31309"/>
                    <a:pt x="36581" y="30924"/>
                    <a:pt x="36581" y="30506"/>
                  </a:cubicBezTo>
                  <a:cubicBezTo>
                    <a:pt x="36581" y="30216"/>
                    <a:pt x="36485" y="29959"/>
                    <a:pt x="36356" y="29702"/>
                  </a:cubicBezTo>
                  <a:lnTo>
                    <a:pt x="19673" y="804"/>
                  </a:lnTo>
                  <a:cubicBezTo>
                    <a:pt x="19384" y="290"/>
                    <a:pt x="18838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0" name="Google Shape;3986;p64">
              <a:extLst>
                <a:ext uri="{FF2B5EF4-FFF2-40B4-BE49-F238E27FC236}">
                  <a16:creationId xmlns:a16="http://schemas.microsoft.com/office/drawing/2014/main" id="{448C070B-2432-49DB-B3F9-40C2DAB5892B}"/>
                </a:ext>
              </a:extLst>
            </p:cNvPr>
            <p:cNvSpPr/>
            <p:nvPr/>
          </p:nvSpPr>
          <p:spPr>
            <a:xfrm>
              <a:off x="3012800" y="2747600"/>
              <a:ext cx="843800" cy="729900"/>
            </a:xfrm>
            <a:custGeom>
              <a:avLst/>
              <a:gdLst/>
              <a:ahLst/>
              <a:cxnLst/>
              <a:rect l="l" t="t" r="r" b="b"/>
              <a:pathLst>
                <a:path w="33752" h="29196" extrusionOk="0">
                  <a:moveTo>
                    <a:pt x="16876" y="0"/>
                  </a:moveTo>
                  <a:cubicBezTo>
                    <a:pt x="16764" y="0"/>
                    <a:pt x="16651" y="56"/>
                    <a:pt x="16587" y="169"/>
                  </a:cubicBezTo>
                  <a:lnTo>
                    <a:pt x="129" y="28681"/>
                  </a:lnTo>
                  <a:cubicBezTo>
                    <a:pt x="0" y="28906"/>
                    <a:pt x="161" y="29195"/>
                    <a:pt x="418" y="29195"/>
                  </a:cubicBezTo>
                  <a:lnTo>
                    <a:pt x="33334" y="29195"/>
                  </a:lnTo>
                  <a:cubicBezTo>
                    <a:pt x="33591" y="29195"/>
                    <a:pt x="33752" y="28906"/>
                    <a:pt x="33623" y="28681"/>
                  </a:cubicBezTo>
                  <a:lnTo>
                    <a:pt x="17165" y="169"/>
                  </a:lnTo>
                  <a:cubicBezTo>
                    <a:pt x="17101" y="56"/>
                    <a:pt x="16989" y="0"/>
                    <a:pt x="16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1" name="Google Shape;3987;p64">
              <a:extLst>
                <a:ext uri="{FF2B5EF4-FFF2-40B4-BE49-F238E27FC236}">
                  <a16:creationId xmlns:a16="http://schemas.microsoft.com/office/drawing/2014/main" id="{E9CE0F2D-862C-4538-9D60-BD6A4BA111C8}"/>
                </a:ext>
              </a:extLst>
            </p:cNvPr>
            <p:cNvSpPr/>
            <p:nvPr/>
          </p:nvSpPr>
          <p:spPr>
            <a:xfrm>
              <a:off x="3009575" y="2742175"/>
              <a:ext cx="850250" cy="740950"/>
            </a:xfrm>
            <a:custGeom>
              <a:avLst/>
              <a:gdLst/>
              <a:ahLst/>
              <a:cxnLst/>
              <a:rect l="l" t="t" r="r" b="b"/>
              <a:pathLst>
                <a:path w="34010" h="29638" extrusionOk="0">
                  <a:moveTo>
                    <a:pt x="17005" y="450"/>
                  </a:moveTo>
                  <a:lnTo>
                    <a:pt x="17102" y="515"/>
                  </a:lnTo>
                  <a:lnTo>
                    <a:pt x="33559" y="29027"/>
                  </a:lnTo>
                  <a:lnTo>
                    <a:pt x="33592" y="29091"/>
                  </a:lnTo>
                  <a:lnTo>
                    <a:pt x="33559" y="29155"/>
                  </a:lnTo>
                  <a:lnTo>
                    <a:pt x="33463" y="29220"/>
                  </a:lnTo>
                  <a:lnTo>
                    <a:pt x="547" y="29220"/>
                  </a:lnTo>
                  <a:lnTo>
                    <a:pt x="451" y="29155"/>
                  </a:lnTo>
                  <a:lnTo>
                    <a:pt x="419" y="29091"/>
                  </a:lnTo>
                  <a:lnTo>
                    <a:pt x="419" y="29027"/>
                  </a:lnTo>
                  <a:lnTo>
                    <a:pt x="16877" y="515"/>
                  </a:lnTo>
                  <a:lnTo>
                    <a:pt x="17005" y="450"/>
                  </a:lnTo>
                  <a:close/>
                  <a:moveTo>
                    <a:pt x="17005" y="0"/>
                  </a:moveTo>
                  <a:cubicBezTo>
                    <a:pt x="16812" y="0"/>
                    <a:pt x="16619" y="97"/>
                    <a:pt x="16523" y="290"/>
                  </a:cubicBezTo>
                  <a:lnTo>
                    <a:pt x="65" y="28802"/>
                  </a:lnTo>
                  <a:cubicBezTo>
                    <a:pt x="1" y="28898"/>
                    <a:pt x="1" y="28995"/>
                    <a:pt x="1" y="29091"/>
                  </a:cubicBezTo>
                  <a:cubicBezTo>
                    <a:pt x="1" y="29380"/>
                    <a:pt x="226" y="29638"/>
                    <a:pt x="547" y="29638"/>
                  </a:cubicBezTo>
                  <a:lnTo>
                    <a:pt x="33463" y="29638"/>
                  </a:lnTo>
                  <a:cubicBezTo>
                    <a:pt x="33784" y="29638"/>
                    <a:pt x="34009" y="29380"/>
                    <a:pt x="34009" y="29091"/>
                  </a:cubicBezTo>
                  <a:cubicBezTo>
                    <a:pt x="34009" y="28995"/>
                    <a:pt x="33977" y="28898"/>
                    <a:pt x="33945" y="28802"/>
                  </a:cubicBezTo>
                  <a:lnTo>
                    <a:pt x="17487" y="290"/>
                  </a:lnTo>
                  <a:cubicBezTo>
                    <a:pt x="17359" y="97"/>
                    <a:pt x="17166" y="0"/>
                    <a:pt x="17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2" name="Google Shape;3988;p64">
              <a:extLst>
                <a:ext uri="{FF2B5EF4-FFF2-40B4-BE49-F238E27FC236}">
                  <a16:creationId xmlns:a16="http://schemas.microsoft.com/office/drawing/2014/main" id="{458E53C2-353B-48C4-B65C-77B4B1ED236F}"/>
                </a:ext>
              </a:extLst>
            </p:cNvPr>
            <p:cNvSpPr/>
            <p:nvPr/>
          </p:nvSpPr>
          <p:spPr>
            <a:xfrm>
              <a:off x="3366375" y="2914550"/>
              <a:ext cx="135850" cy="521150"/>
            </a:xfrm>
            <a:custGeom>
              <a:avLst/>
              <a:gdLst/>
              <a:ahLst/>
              <a:cxnLst/>
              <a:rect l="l" t="t" r="r" b="b"/>
              <a:pathLst>
                <a:path w="5434" h="20846" extrusionOk="0">
                  <a:moveTo>
                    <a:pt x="2721" y="0"/>
                  </a:moveTo>
                  <a:cubicBezTo>
                    <a:pt x="2259" y="0"/>
                    <a:pt x="1801" y="113"/>
                    <a:pt x="1351" y="338"/>
                  </a:cubicBezTo>
                  <a:cubicBezTo>
                    <a:pt x="419" y="788"/>
                    <a:pt x="1" y="1527"/>
                    <a:pt x="129" y="2556"/>
                  </a:cubicBezTo>
                  <a:lnTo>
                    <a:pt x="1415" y="12681"/>
                  </a:lnTo>
                  <a:cubicBezTo>
                    <a:pt x="1479" y="13099"/>
                    <a:pt x="1608" y="13421"/>
                    <a:pt x="1897" y="13646"/>
                  </a:cubicBezTo>
                  <a:cubicBezTo>
                    <a:pt x="2154" y="13871"/>
                    <a:pt x="2444" y="13999"/>
                    <a:pt x="2733" y="13999"/>
                  </a:cubicBezTo>
                  <a:cubicBezTo>
                    <a:pt x="3055" y="13999"/>
                    <a:pt x="3312" y="13871"/>
                    <a:pt x="3601" y="13646"/>
                  </a:cubicBezTo>
                  <a:cubicBezTo>
                    <a:pt x="3858" y="13421"/>
                    <a:pt x="4019" y="13099"/>
                    <a:pt x="4051" y="12681"/>
                  </a:cubicBezTo>
                  <a:lnTo>
                    <a:pt x="5305" y="2556"/>
                  </a:lnTo>
                  <a:cubicBezTo>
                    <a:pt x="5433" y="1527"/>
                    <a:pt x="5047" y="788"/>
                    <a:pt x="4115" y="338"/>
                  </a:cubicBezTo>
                  <a:cubicBezTo>
                    <a:pt x="3649" y="113"/>
                    <a:pt x="3183" y="0"/>
                    <a:pt x="2721" y="0"/>
                  </a:cubicBezTo>
                  <a:close/>
                  <a:moveTo>
                    <a:pt x="2765" y="16185"/>
                  </a:moveTo>
                  <a:cubicBezTo>
                    <a:pt x="2090" y="16185"/>
                    <a:pt x="1544" y="16410"/>
                    <a:pt x="1126" y="16860"/>
                  </a:cubicBezTo>
                  <a:cubicBezTo>
                    <a:pt x="676" y="17342"/>
                    <a:pt x="451" y="17889"/>
                    <a:pt x="451" y="18499"/>
                  </a:cubicBezTo>
                  <a:cubicBezTo>
                    <a:pt x="451" y="19174"/>
                    <a:pt x="676" y="19721"/>
                    <a:pt x="1126" y="20171"/>
                  </a:cubicBezTo>
                  <a:cubicBezTo>
                    <a:pt x="1576" y="20621"/>
                    <a:pt x="2122" y="20846"/>
                    <a:pt x="2765" y="20846"/>
                  </a:cubicBezTo>
                  <a:cubicBezTo>
                    <a:pt x="3408" y="20846"/>
                    <a:pt x="3955" y="20621"/>
                    <a:pt x="4405" y="20171"/>
                  </a:cubicBezTo>
                  <a:cubicBezTo>
                    <a:pt x="4822" y="19689"/>
                    <a:pt x="5047" y="19142"/>
                    <a:pt x="5047" y="18499"/>
                  </a:cubicBezTo>
                  <a:cubicBezTo>
                    <a:pt x="5047" y="17824"/>
                    <a:pt x="4822" y="17278"/>
                    <a:pt x="4372" y="16828"/>
                  </a:cubicBezTo>
                  <a:cubicBezTo>
                    <a:pt x="3922" y="16410"/>
                    <a:pt x="3376" y="16185"/>
                    <a:pt x="2765" y="16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3" name="Google Shape;3989;p64">
              <a:extLst>
                <a:ext uri="{FF2B5EF4-FFF2-40B4-BE49-F238E27FC236}">
                  <a16:creationId xmlns:a16="http://schemas.microsoft.com/office/drawing/2014/main" id="{FB6A60F5-1E91-4A51-97E3-F586703FDB89}"/>
                </a:ext>
              </a:extLst>
            </p:cNvPr>
            <p:cNvSpPr/>
            <p:nvPr/>
          </p:nvSpPr>
          <p:spPr>
            <a:xfrm>
              <a:off x="4003650" y="3086925"/>
              <a:ext cx="423525" cy="291950"/>
            </a:xfrm>
            <a:custGeom>
              <a:avLst/>
              <a:gdLst/>
              <a:ahLst/>
              <a:cxnLst/>
              <a:rect l="l" t="t" r="r" b="b"/>
              <a:pathLst>
                <a:path w="16941" h="11678" extrusionOk="0">
                  <a:moveTo>
                    <a:pt x="6429" y="0"/>
                  </a:moveTo>
                  <a:cubicBezTo>
                    <a:pt x="6365" y="32"/>
                    <a:pt x="6333" y="65"/>
                    <a:pt x="6301" y="129"/>
                  </a:cubicBezTo>
                  <a:lnTo>
                    <a:pt x="6301" y="193"/>
                  </a:lnTo>
                  <a:lnTo>
                    <a:pt x="6686" y="1511"/>
                  </a:lnTo>
                  <a:lnTo>
                    <a:pt x="6751" y="1607"/>
                  </a:lnTo>
                  <a:lnTo>
                    <a:pt x="8069" y="2604"/>
                  </a:lnTo>
                  <a:lnTo>
                    <a:pt x="7972" y="3086"/>
                  </a:lnTo>
                  <a:cubicBezTo>
                    <a:pt x="6911" y="2990"/>
                    <a:pt x="5883" y="2893"/>
                    <a:pt x="5336" y="2893"/>
                  </a:cubicBezTo>
                  <a:lnTo>
                    <a:pt x="4918" y="1607"/>
                  </a:lnTo>
                  <a:cubicBezTo>
                    <a:pt x="4918" y="1543"/>
                    <a:pt x="4854" y="1511"/>
                    <a:pt x="4790" y="1511"/>
                  </a:cubicBezTo>
                  <a:lnTo>
                    <a:pt x="2540" y="1543"/>
                  </a:lnTo>
                  <a:lnTo>
                    <a:pt x="1929" y="707"/>
                  </a:lnTo>
                  <a:cubicBezTo>
                    <a:pt x="1910" y="670"/>
                    <a:pt x="1869" y="654"/>
                    <a:pt x="1826" y="654"/>
                  </a:cubicBezTo>
                  <a:cubicBezTo>
                    <a:pt x="1795" y="654"/>
                    <a:pt x="1763" y="662"/>
                    <a:pt x="1736" y="675"/>
                  </a:cubicBezTo>
                  <a:lnTo>
                    <a:pt x="1672" y="772"/>
                  </a:lnTo>
                  <a:lnTo>
                    <a:pt x="1704" y="900"/>
                  </a:lnTo>
                  <a:lnTo>
                    <a:pt x="2347" y="1768"/>
                  </a:lnTo>
                  <a:cubicBezTo>
                    <a:pt x="2379" y="1832"/>
                    <a:pt x="2443" y="1832"/>
                    <a:pt x="2475" y="1832"/>
                  </a:cubicBezTo>
                  <a:lnTo>
                    <a:pt x="4661" y="1800"/>
                  </a:lnTo>
                  <a:lnTo>
                    <a:pt x="5015" y="2925"/>
                  </a:lnTo>
                  <a:cubicBezTo>
                    <a:pt x="4436" y="3022"/>
                    <a:pt x="3504" y="3343"/>
                    <a:pt x="2700" y="3665"/>
                  </a:cubicBezTo>
                  <a:cubicBezTo>
                    <a:pt x="1897" y="3986"/>
                    <a:pt x="1672" y="4983"/>
                    <a:pt x="2250" y="5626"/>
                  </a:cubicBezTo>
                  <a:lnTo>
                    <a:pt x="3890" y="7361"/>
                  </a:lnTo>
                  <a:lnTo>
                    <a:pt x="3150" y="8133"/>
                  </a:lnTo>
                  <a:lnTo>
                    <a:pt x="1190" y="7072"/>
                  </a:lnTo>
                  <a:lnTo>
                    <a:pt x="1061" y="7072"/>
                  </a:lnTo>
                  <a:lnTo>
                    <a:pt x="65" y="7554"/>
                  </a:lnTo>
                  <a:lnTo>
                    <a:pt x="0" y="7651"/>
                  </a:lnTo>
                  <a:lnTo>
                    <a:pt x="0" y="7747"/>
                  </a:lnTo>
                  <a:cubicBezTo>
                    <a:pt x="24" y="7819"/>
                    <a:pt x="85" y="7856"/>
                    <a:pt x="154" y="7856"/>
                  </a:cubicBezTo>
                  <a:cubicBezTo>
                    <a:pt x="177" y="7856"/>
                    <a:pt x="201" y="7852"/>
                    <a:pt x="225" y="7844"/>
                  </a:cubicBezTo>
                  <a:lnTo>
                    <a:pt x="1125" y="7393"/>
                  </a:lnTo>
                  <a:lnTo>
                    <a:pt x="3086" y="8454"/>
                  </a:lnTo>
                  <a:cubicBezTo>
                    <a:pt x="3105" y="8464"/>
                    <a:pt x="3124" y="8468"/>
                    <a:pt x="3143" y="8468"/>
                  </a:cubicBezTo>
                  <a:cubicBezTo>
                    <a:pt x="3188" y="8468"/>
                    <a:pt x="3234" y="8445"/>
                    <a:pt x="3279" y="8422"/>
                  </a:cubicBezTo>
                  <a:lnTo>
                    <a:pt x="4083" y="7586"/>
                  </a:lnTo>
                  <a:lnTo>
                    <a:pt x="4211" y="7747"/>
                  </a:lnTo>
                  <a:lnTo>
                    <a:pt x="6622" y="8615"/>
                  </a:lnTo>
                  <a:lnTo>
                    <a:pt x="6461" y="9290"/>
                  </a:lnTo>
                  <a:lnTo>
                    <a:pt x="4822" y="9547"/>
                  </a:lnTo>
                  <a:lnTo>
                    <a:pt x="4726" y="9611"/>
                  </a:lnTo>
                  <a:lnTo>
                    <a:pt x="3793" y="10608"/>
                  </a:lnTo>
                  <a:lnTo>
                    <a:pt x="3729" y="10672"/>
                  </a:lnTo>
                  <a:cubicBezTo>
                    <a:pt x="3729" y="10704"/>
                    <a:pt x="3729" y="10769"/>
                    <a:pt x="3793" y="10801"/>
                  </a:cubicBezTo>
                  <a:cubicBezTo>
                    <a:pt x="3825" y="10833"/>
                    <a:pt x="3866" y="10849"/>
                    <a:pt x="3902" y="10849"/>
                  </a:cubicBezTo>
                  <a:cubicBezTo>
                    <a:pt x="3938" y="10849"/>
                    <a:pt x="3970" y="10833"/>
                    <a:pt x="3986" y="10801"/>
                  </a:cubicBezTo>
                  <a:lnTo>
                    <a:pt x="4918" y="9836"/>
                  </a:lnTo>
                  <a:lnTo>
                    <a:pt x="6590" y="9579"/>
                  </a:lnTo>
                  <a:cubicBezTo>
                    <a:pt x="6654" y="9547"/>
                    <a:pt x="6718" y="9515"/>
                    <a:pt x="6718" y="9451"/>
                  </a:cubicBezTo>
                  <a:lnTo>
                    <a:pt x="6911" y="8711"/>
                  </a:lnTo>
                  <a:lnTo>
                    <a:pt x="9579" y="9676"/>
                  </a:lnTo>
                  <a:cubicBezTo>
                    <a:pt x="9579" y="9676"/>
                    <a:pt x="10029" y="9290"/>
                    <a:pt x="10544" y="8583"/>
                  </a:cubicBezTo>
                  <a:lnTo>
                    <a:pt x="10897" y="9419"/>
                  </a:lnTo>
                  <a:lnTo>
                    <a:pt x="10929" y="9483"/>
                  </a:lnTo>
                  <a:lnTo>
                    <a:pt x="11894" y="10287"/>
                  </a:lnTo>
                  <a:lnTo>
                    <a:pt x="12183" y="11572"/>
                  </a:lnTo>
                  <a:cubicBezTo>
                    <a:pt x="12183" y="11625"/>
                    <a:pt x="12247" y="11677"/>
                    <a:pt x="12323" y="11677"/>
                  </a:cubicBezTo>
                  <a:cubicBezTo>
                    <a:pt x="12340" y="11677"/>
                    <a:pt x="12358" y="11675"/>
                    <a:pt x="12376" y="11669"/>
                  </a:cubicBezTo>
                  <a:cubicBezTo>
                    <a:pt x="12440" y="11669"/>
                    <a:pt x="12504" y="11572"/>
                    <a:pt x="12472" y="11508"/>
                  </a:cubicBezTo>
                  <a:lnTo>
                    <a:pt x="12183" y="10158"/>
                  </a:lnTo>
                  <a:lnTo>
                    <a:pt x="12119" y="10061"/>
                  </a:lnTo>
                  <a:lnTo>
                    <a:pt x="11154" y="9258"/>
                  </a:lnTo>
                  <a:lnTo>
                    <a:pt x="10737" y="8294"/>
                  </a:lnTo>
                  <a:cubicBezTo>
                    <a:pt x="10769" y="8229"/>
                    <a:pt x="10833" y="8165"/>
                    <a:pt x="10865" y="8101"/>
                  </a:cubicBezTo>
                  <a:lnTo>
                    <a:pt x="11701" y="8294"/>
                  </a:lnTo>
                  <a:lnTo>
                    <a:pt x="11829" y="7683"/>
                  </a:lnTo>
                  <a:lnTo>
                    <a:pt x="12408" y="7844"/>
                  </a:lnTo>
                  <a:cubicBezTo>
                    <a:pt x="12826" y="8261"/>
                    <a:pt x="14722" y="10158"/>
                    <a:pt x="15044" y="11476"/>
                  </a:cubicBezTo>
                  <a:cubicBezTo>
                    <a:pt x="15068" y="11548"/>
                    <a:pt x="15128" y="11584"/>
                    <a:pt x="15184" y="11584"/>
                  </a:cubicBezTo>
                  <a:cubicBezTo>
                    <a:pt x="15203" y="11584"/>
                    <a:pt x="15221" y="11580"/>
                    <a:pt x="15237" y="11572"/>
                  </a:cubicBezTo>
                  <a:cubicBezTo>
                    <a:pt x="15333" y="11572"/>
                    <a:pt x="15365" y="11476"/>
                    <a:pt x="15333" y="11412"/>
                  </a:cubicBezTo>
                  <a:cubicBezTo>
                    <a:pt x="15012" y="10029"/>
                    <a:pt x="13179" y="8165"/>
                    <a:pt x="12665" y="7651"/>
                  </a:cubicBezTo>
                  <a:lnTo>
                    <a:pt x="12954" y="6558"/>
                  </a:lnTo>
                  <a:cubicBezTo>
                    <a:pt x="13630" y="6365"/>
                    <a:pt x="15815" y="5722"/>
                    <a:pt x="16876" y="4886"/>
                  </a:cubicBezTo>
                  <a:cubicBezTo>
                    <a:pt x="16940" y="4854"/>
                    <a:pt x="16940" y="4758"/>
                    <a:pt x="16908" y="4661"/>
                  </a:cubicBezTo>
                  <a:cubicBezTo>
                    <a:pt x="16876" y="4629"/>
                    <a:pt x="16836" y="4613"/>
                    <a:pt x="16796" y="4613"/>
                  </a:cubicBezTo>
                  <a:cubicBezTo>
                    <a:pt x="16756" y="4613"/>
                    <a:pt x="16715" y="4629"/>
                    <a:pt x="16683" y="4661"/>
                  </a:cubicBezTo>
                  <a:cubicBezTo>
                    <a:pt x="15655" y="5465"/>
                    <a:pt x="13308" y="6140"/>
                    <a:pt x="12762" y="6301"/>
                  </a:cubicBezTo>
                  <a:lnTo>
                    <a:pt x="12119" y="6140"/>
                  </a:lnTo>
                  <a:lnTo>
                    <a:pt x="12279" y="5561"/>
                  </a:lnTo>
                  <a:lnTo>
                    <a:pt x="11604" y="5401"/>
                  </a:lnTo>
                  <a:cubicBezTo>
                    <a:pt x="11572" y="5143"/>
                    <a:pt x="11540" y="4854"/>
                    <a:pt x="11476" y="4629"/>
                  </a:cubicBezTo>
                  <a:lnTo>
                    <a:pt x="12472" y="3793"/>
                  </a:lnTo>
                  <a:lnTo>
                    <a:pt x="13694" y="3536"/>
                  </a:lnTo>
                  <a:lnTo>
                    <a:pt x="13790" y="3472"/>
                  </a:lnTo>
                  <a:lnTo>
                    <a:pt x="14690" y="2443"/>
                  </a:lnTo>
                  <a:cubicBezTo>
                    <a:pt x="14722" y="2379"/>
                    <a:pt x="14722" y="2283"/>
                    <a:pt x="14658" y="2218"/>
                  </a:cubicBezTo>
                  <a:cubicBezTo>
                    <a:pt x="14626" y="2186"/>
                    <a:pt x="14586" y="2170"/>
                    <a:pt x="14546" y="2170"/>
                  </a:cubicBezTo>
                  <a:cubicBezTo>
                    <a:pt x="14505" y="2170"/>
                    <a:pt x="14465" y="2186"/>
                    <a:pt x="14433" y="2218"/>
                  </a:cubicBezTo>
                  <a:lnTo>
                    <a:pt x="13597" y="3247"/>
                  </a:lnTo>
                  <a:lnTo>
                    <a:pt x="12376" y="3504"/>
                  </a:lnTo>
                  <a:lnTo>
                    <a:pt x="12312" y="3536"/>
                  </a:lnTo>
                  <a:lnTo>
                    <a:pt x="11379" y="4308"/>
                  </a:lnTo>
                  <a:cubicBezTo>
                    <a:pt x="11187" y="3761"/>
                    <a:pt x="10929" y="3375"/>
                    <a:pt x="10929" y="3375"/>
                  </a:cubicBezTo>
                  <a:cubicBezTo>
                    <a:pt x="10929" y="3375"/>
                    <a:pt x="9644" y="3247"/>
                    <a:pt x="8261" y="3118"/>
                  </a:cubicBezTo>
                  <a:lnTo>
                    <a:pt x="8390" y="2572"/>
                  </a:lnTo>
                  <a:cubicBezTo>
                    <a:pt x="8422" y="2508"/>
                    <a:pt x="8390" y="2443"/>
                    <a:pt x="8358" y="2411"/>
                  </a:cubicBezTo>
                  <a:lnTo>
                    <a:pt x="6976" y="1382"/>
                  </a:lnTo>
                  <a:lnTo>
                    <a:pt x="6590" y="129"/>
                  </a:lnTo>
                  <a:cubicBezTo>
                    <a:pt x="6590" y="32"/>
                    <a:pt x="6493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4" name="Google Shape;3990;p64">
              <a:extLst>
                <a:ext uri="{FF2B5EF4-FFF2-40B4-BE49-F238E27FC236}">
                  <a16:creationId xmlns:a16="http://schemas.microsoft.com/office/drawing/2014/main" id="{93D67C79-6095-45AC-B51C-DA6EF04B4B62}"/>
                </a:ext>
              </a:extLst>
            </p:cNvPr>
            <p:cNvSpPr/>
            <p:nvPr/>
          </p:nvSpPr>
          <p:spPr>
            <a:xfrm>
              <a:off x="4112125" y="3168875"/>
              <a:ext cx="157550" cy="145500"/>
            </a:xfrm>
            <a:custGeom>
              <a:avLst/>
              <a:gdLst/>
              <a:ahLst/>
              <a:cxnLst/>
              <a:rect l="l" t="t" r="r" b="b"/>
              <a:pathLst>
                <a:path w="6302" h="5820" extrusionOk="0">
                  <a:moveTo>
                    <a:pt x="1094" y="1"/>
                  </a:moveTo>
                  <a:lnTo>
                    <a:pt x="1415" y="1512"/>
                  </a:lnTo>
                  <a:lnTo>
                    <a:pt x="740" y="2090"/>
                  </a:lnTo>
                  <a:lnTo>
                    <a:pt x="1126" y="2862"/>
                  </a:lnTo>
                  <a:lnTo>
                    <a:pt x="1" y="4180"/>
                  </a:lnTo>
                  <a:lnTo>
                    <a:pt x="5112" y="5819"/>
                  </a:lnTo>
                  <a:lnTo>
                    <a:pt x="4308" y="2958"/>
                  </a:lnTo>
                  <a:lnTo>
                    <a:pt x="6301" y="483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5" name="Google Shape;3991;p64">
              <a:extLst>
                <a:ext uri="{FF2B5EF4-FFF2-40B4-BE49-F238E27FC236}">
                  <a16:creationId xmlns:a16="http://schemas.microsoft.com/office/drawing/2014/main" id="{D4D0B7E9-EE11-4B17-BB1E-FCE05DBC18DB}"/>
                </a:ext>
              </a:extLst>
            </p:cNvPr>
            <p:cNvSpPr/>
            <p:nvPr/>
          </p:nvSpPr>
          <p:spPr>
            <a:xfrm>
              <a:off x="4108125" y="3164875"/>
              <a:ext cx="165550" cy="153050"/>
            </a:xfrm>
            <a:custGeom>
              <a:avLst/>
              <a:gdLst/>
              <a:ahLst/>
              <a:cxnLst/>
              <a:rect l="l" t="t" r="r" b="b"/>
              <a:pathLst>
                <a:path w="6622" h="6122" extrusionOk="0">
                  <a:moveTo>
                    <a:pt x="1447" y="322"/>
                  </a:moveTo>
                  <a:lnTo>
                    <a:pt x="6172" y="772"/>
                  </a:lnTo>
                  <a:lnTo>
                    <a:pt x="4372" y="3022"/>
                  </a:lnTo>
                  <a:lnTo>
                    <a:pt x="4340" y="3150"/>
                  </a:lnTo>
                  <a:lnTo>
                    <a:pt x="5047" y="5722"/>
                  </a:lnTo>
                  <a:lnTo>
                    <a:pt x="418" y="4243"/>
                  </a:lnTo>
                  <a:lnTo>
                    <a:pt x="1414" y="3118"/>
                  </a:lnTo>
                  <a:lnTo>
                    <a:pt x="1447" y="3054"/>
                  </a:lnTo>
                  <a:lnTo>
                    <a:pt x="1447" y="2958"/>
                  </a:lnTo>
                  <a:lnTo>
                    <a:pt x="1093" y="2283"/>
                  </a:lnTo>
                  <a:lnTo>
                    <a:pt x="1672" y="1768"/>
                  </a:lnTo>
                  <a:cubicBezTo>
                    <a:pt x="1736" y="1736"/>
                    <a:pt x="1736" y="1672"/>
                    <a:pt x="1736" y="1640"/>
                  </a:cubicBezTo>
                  <a:lnTo>
                    <a:pt x="1447" y="322"/>
                  </a:lnTo>
                  <a:close/>
                  <a:moveTo>
                    <a:pt x="1254" y="0"/>
                  </a:moveTo>
                  <a:cubicBezTo>
                    <a:pt x="1222" y="0"/>
                    <a:pt x="1157" y="32"/>
                    <a:pt x="1125" y="65"/>
                  </a:cubicBezTo>
                  <a:lnTo>
                    <a:pt x="1093" y="193"/>
                  </a:lnTo>
                  <a:lnTo>
                    <a:pt x="1414" y="1608"/>
                  </a:lnTo>
                  <a:lnTo>
                    <a:pt x="804" y="2122"/>
                  </a:lnTo>
                  <a:cubicBezTo>
                    <a:pt x="739" y="2186"/>
                    <a:pt x="707" y="2250"/>
                    <a:pt x="772" y="2315"/>
                  </a:cubicBezTo>
                  <a:lnTo>
                    <a:pt x="1125" y="2990"/>
                  </a:lnTo>
                  <a:lnTo>
                    <a:pt x="32" y="4211"/>
                  </a:lnTo>
                  <a:lnTo>
                    <a:pt x="0" y="4275"/>
                  </a:lnTo>
                  <a:lnTo>
                    <a:pt x="0" y="4372"/>
                  </a:lnTo>
                  <a:cubicBezTo>
                    <a:pt x="0" y="4404"/>
                    <a:pt x="64" y="4468"/>
                    <a:pt x="97" y="4468"/>
                  </a:cubicBezTo>
                  <a:lnTo>
                    <a:pt x="5207" y="6108"/>
                  </a:lnTo>
                  <a:cubicBezTo>
                    <a:pt x="5226" y="6117"/>
                    <a:pt x="5245" y="6121"/>
                    <a:pt x="5263" y="6121"/>
                  </a:cubicBezTo>
                  <a:cubicBezTo>
                    <a:pt x="5307" y="6121"/>
                    <a:pt x="5345" y="6098"/>
                    <a:pt x="5368" y="6076"/>
                  </a:cubicBezTo>
                  <a:cubicBezTo>
                    <a:pt x="5400" y="6043"/>
                    <a:pt x="5432" y="5979"/>
                    <a:pt x="5400" y="5915"/>
                  </a:cubicBezTo>
                  <a:lnTo>
                    <a:pt x="4661" y="3150"/>
                  </a:lnTo>
                  <a:lnTo>
                    <a:pt x="6590" y="740"/>
                  </a:lnTo>
                  <a:cubicBezTo>
                    <a:pt x="6622" y="675"/>
                    <a:pt x="6622" y="643"/>
                    <a:pt x="6622" y="579"/>
                  </a:cubicBezTo>
                  <a:cubicBezTo>
                    <a:pt x="6590" y="515"/>
                    <a:pt x="6558" y="482"/>
                    <a:pt x="6493" y="482"/>
                  </a:cubicBezTo>
                  <a:lnTo>
                    <a:pt x="12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6" name="Google Shape;3992;p64">
              <a:extLst>
                <a:ext uri="{FF2B5EF4-FFF2-40B4-BE49-F238E27FC236}">
                  <a16:creationId xmlns:a16="http://schemas.microsoft.com/office/drawing/2014/main" id="{777B48B6-73AB-464D-B51C-5B23BF00F35C}"/>
                </a:ext>
              </a:extLst>
            </p:cNvPr>
            <p:cNvSpPr/>
            <p:nvPr/>
          </p:nvSpPr>
          <p:spPr>
            <a:xfrm>
              <a:off x="4219825" y="3191400"/>
              <a:ext cx="59475" cy="107700"/>
            </a:xfrm>
            <a:custGeom>
              <a:avLst/>
              <a:gdLst/>
              <a:ahLst/>
              <a:cxnLst/>
              <a:rect l="l" t="t" r="r" b="b"/>
              <a:pathLst>
                <a:path w="2379" h="4308" extrusionOk="0">
                  <a:moveTo>
                    <a:pt x="1736" y="0"/>
                  </a:moveTo>
                  <a:lnTo>
                    <a:pt x="0" y="2057"/>
                  </a:lnTo>
                  <a:lnTo>
                    <a:pt x="739" y="4307"/>
                  </a:lnTo>
                  <a:lnTo>
                    <a:pt x="2379" y="2572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7" name="Google Shape;3993;p64">
              <a:extLst>
                <a:ext uri="{FF2B5EF4-FFF2-40B4-BE49-F238E27FC236}">
                  <a16:creationId xmlns:a16="http://schemas.microsoft.com/office/drawing/2014/main" id="{BFD98358-21A4-43E3-8EB1-12AF8BAD8503}"/>
                </a:ext>
              </a:extLst>
            </p:cNvPr>
            <p:cNvSpPr/>
            <p:nvPr/>
          </p:nvSpPr>
          <p:spPr>
            <a:xfrm>
              <a:off x="4216600" y="3187375"/>
              <a:ext cx="66725" cy="115275"/>
            </a:xfrm>
            <a:custGeom>
              <a:avLst/>
              <a:gdLst/>
              <a:ahLst/>
              <a:cxnLst/>
              <a:rect l="l" t="t" r="r" b="b"/>
              <a:pathLst>
                <a:path w="2669" h="4611" extrusionOk="0">
                  <a:moveTo>
                    <a:pt x="1801" y="482"/>
                  </a:moveTo>
                  <a:lnTo>
                    <a:pt x="2347" y="2668"/>
                  </a:lnTo>
                  <a:lnTo>
                    <a:pt x="933" y="4179"/>
                  </a:lnTo>
                  <a:lnTo>
                    <a:pt x="322" y="2250"/>
                  </a:lnTo>
                  <a:lnTo>
                    <a:pt x="1801" y="482"/>
                  </a:lnTo>
                  <a:close/>
                  <a:moveTo>
                    <a:pt x="1897" y="0"/>
                  </a:moveTo>
                  <a:cubicBezTo>
                    <a:pt x="1865" y="0"/>
                    <a:pt x="1801" y="0"/>
                    <a:pt x="1769" y="65"/>
                  </a:cubicBezTo>
                  <a:lnTo>
                    <a:pt x="33" y="2122"/>
                  </a:lnTo>
                  <a:lnTo>
                    <a:pt x="1" y="2186"/>
                  </a:lnTo>
                  <a:lnTo>
                    <a:pt x="1" y="2283"/>
                  </a:lnTo>
                  <a:lnTo>
                    <a:pt x="708" y="4501"/>
                  </a:lnTo>
                  <a:cubicBezTo>
                    <a:pt x="740" y="4565"/>
                    <a:pt x="772" y="4597"/>
                    <a:pt x="836" y="4597"/>
                  </a:cubicBezTo>
                  <a:cubicBezTo>
                    <a:pt x="855" y="4606"/>
                    <a:pt x="871" y="4610"/>
                    <a:pt x="885" y="4610"/>
                  </a:cubicBezTo>
                  <a:cubicBezTo>
                    <a:pt x="919" y="4610"/>
                    <a:pt x="942" y="4588"/>
                    <a:pt x="965" y="4565"/>
                  </a:cubicBezTo>
                  <a:lnTo>
                    <a:pt x="2636" y="2829"/>
                  </a:lnTo>
                  <a:cubicBezTo>
                    <a:pt x="2669" y="2797"/>
                    <a:pt x="2669" y="2733"/>
                    <a:pt x="2669" y="2700"/>
                  </a:cubicBezTo>
                  <a:lnTo>
                    <a:pt x="2026" y="97"/>
                  </a:lnTo>
                  <a:cubicBezTo>
                    <a:pt x="2026" y="65"/>
                    <a:pt x="196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8" name="Google Shape;3994;p64">
              <a:extLst>
                <a:ext uri="{FF2B5EF4-FFF2-40B4-BE49-F238E27FC236}">
                  <a16:creationId xmlns:a16="http://schemas.microsoft.com/office/drawing/2014/main" id="{2F85C660-19EA-4519-BAE1-26C528DADF5B}"/>
                </a:ext>
              </a:extLst>
            </p:cNvPr>
            <p:cNvSpPr/>
            <p:nvPr/>
          </p:nvSpPr>
          <p:spPr>
            <a:xfrm>
              <a:off x="2692150" y="2510725"/>
              <a:ext cx="427550" cy="357150"/>
            </a:xfrm>
            <a:custGeom>
              <a:avLst/>
              <a:gdLst/>
              <a:ahLst/>
              <a:cxnLst/>
              <a:rect l="l" t="t" r="r" b="b"/>
              <a:pathLst>
                <a:path w="17102" h="14286" extrusionOk="0">
                  <a:moveTo>
                    <a:pt x="3601" y="1"/>
                  </a:moveTo>
                  <a:cubicBezTo>
                    <a:pt x="3504" y="1"/>
                    <a:pt x="3440" y="65"/>
                    <a:pt x="3440" y="161"/>
                  </a:cubicBezTo>
                  <a:cubicBezTo>
                    <a:pt x="3376" y="1544"/>
                    <a:pt x="4597" y="3858"/>
                    <a:pt x="4951" y="4501"/>
                  </a:cubicBezTo>
                  <a:lnTo>
                    <a:pt x="4372" y="5465"/>
                  </a:lnTo>
                  <a:cubicBezTo>
                    <a:pt x="3665" y="5465"/>
                    <a:pt x="1383" y="5465"/>
                    <a:pt x="129" y="5947"/>
                  </a:cubicBezTo>
                  <a:cubicBezTo>
                    <a:pt x="65" y="5980"/>
                    <a:pt x="1" y="6076"/>
                    <a:pt x="33" y="6140"/>
                  </a:cubicBezTo>
                  <a:cubicBezTo>
                    <a:pt x="57" y="6213"/>
                    <a:pt x="117" y="6249"/>
                    <a:pt x="173" y="6249"/>
                  </a:cubicBezTo>
                  <a:cubicBezTo>
                    <a:pt x="192" y="6249"/>
                    <a:pt x="210" y="6245"/>
                    <a:pt x="226" y="6237"/>
                  </a:cubicBezTo>
                  <a:cubicBezTo>
                    <a:pt x="1222" y="5853"/>
                    <a:pt x="2949" y="5775"/>
                    <a:pt x="3907" y="5775"/>
                  </a:cubicBezTo>
                  <a:cubicBezTo>
                    <a:pt x="4154" y="5775"/>
                    <a:pt x="4350" y="5780"/>
                    <a:pt x="4469" y="5787"/>
                  </a:cubicBezTo>
                  <a:lnTo>
                    <a:pt x="5015" y="6108"/>
                  </a:lnTo>
                  <a:lnTo>
                    <a:pt x="4726" y="6622"/>
                  </a:lnTo>
                  <a:lnTo>
                    <a:pt x="5337" y="6944"/>
                  </a:lnTo>
                  <a:cubicBezTo>
                    <a:pt x="5272" y="7233"/>
                    <a:pt x="5240" y="7490"/>
                    <a:pt x="5240" y="7747"/>
                  </a:cubicBezTo>
                  <a:lnTo>
                    <a:pt x="4019" y="8230"/>
                  </a:lnTo>
                  <a:lnTo>
                    <a:pt x="2765" y="8165"/>
                  </a:lnTo>
                  <a:lnTo>
                    <a:pt x="2701" y="8197"/>
                  </a:lnTo>
                  <a:lnTo>
                    <a:pt x="1544" y="8937"/>
                  </a:lnTo>
                  <a:cubicBezTo>
                    <a:pt x="1447" y="9001"/>
                    <a:pt x="1447" y="9065"/>
                    <a:pt x="1479" y="9162"/>
                  </a:cubicBezTo>
                  <a:cubicBezTo>
                    <a:pt x="1517" y="9199"/>
                    <a:pt x="1566" y="9215"/>
                    <a:pt x="1612" y="9215"/>
                  </a:cubicBezTo>
                  <a:cubicBezTo>
                    <a:pt x="1646" y="9215"/>
                    <a:pt x="1678" y="9207"/>
                    <a:pt x="1704" y="9194"/>
                  </a:cubicBezTo>
                  <a:lnTo>
                    <a:pt x="2797" y="8455"/>
                  </a:lnTo>
                  <a:lnTo>
                    <a:pt x="4051" y="8551"/>
                  </a:lnTo>
                  <a:lnTo>
                    <a:pt x="4115" y="8551"/>
                  </a:lnTo>
                  <a:lnTo>
                    <a:pt x="5240" y="8069"/>
                  </a:lnTo>
                  <a:cubicBezTo>
                    <a:pt x="5272" y="8680"/>
                    <a:pt x="5401" y="9098"/>
                    <a:pt x="5401" y="9098"/>
                  </a:cubicBezTo>
                  <a:cubicBezTo>
                    <a:pt x="5401" y="9098"/>
                    <a:pt x="6590" y="9580"/>
                    <a:pt x="7876" y="10094"/>
                  </a:cubicBezTo>
                  <a:lnTo>
                    <a:pt x="7587" y="10576"/>
                  </a:lnTo>
                  <a:cubicBezTo>
                    <a:pt x="7555" y="10640"/>
                    <a:pt x="7555" y="10705"/>
                    <a:pt x="7587" y="10769"/>
                  </a:cubicBezTo>
                  <a:lnTo>
                    <a:pt x="8615" y="12119"/>
                  </a:lnTo>
                  <a:lnTo>
                    <a:pt x="8615" y="13469"/>
                  </a:lnTo>
                  <a:cubicBezTo>
                    <a:pt x="8615" y="13533"/>
                    <a:pt x="8680" y="13598"/>
                    <a:pt x="8776" y="13598"/>
                  </a:cubicBezTo>
                  <a:cubicBezTo>
                    <a:pt x="8840" y="13598"/>
                    <a:pt x="8873" y="13566"/>
                    <a:pt x="8905" y="13533"/>
                  </a:cubicBezTo>
                  <a:lnTo>
                    <a:pt x="8937" y="13469"/>
                  </a:lnTo>
                  <a:lnTo>
                    <a:pt x="8937" y="12087"/>
                  </a:lnTo>
                  <a:lnTo>
                    <a:pt x="8905" y="11991"/>
                  </a:lnTo>
                  <a:lnTo>
                    <a:pt x="7908" y="10640"/>
                  </a:lnTo>
                  <a:lnTo>
                    <a:pt x="8165" y="10223"/>
                  </a:lnTo>
                  <a:cubicBezTo>
                    <a:pt x="9130" y="10608"/>
                    <a:pt x="10126" y="10994"/>
                    <a:pt x="10640" y="11123"/>
                  </a:cubicBezTo>
                  <a:lnTo>
                    <a:pt x="10640" y="12505"/>
                  </a:lnTo>
                  <a:cubicBezTo>
                    <a:pt x="10640" y="12569"/>
                    <a:pt x="10705" y="12633"/>
                    <a:pt x="10769" y="12633"/>
                  </a:cubicBezTo>
                  <a:lnTo>
                    <a:pt x="12891" y="13244"/>
                  </a:lnTo>
                  <a:lnTo>
                    <a:pt x="13276" y="14209"/>
                  </a:lnTo>
                  <a:cubicBezTo>
                    <a:pt x="13276" y="14256"/>
                    <a:pt x="13328" y="14285"/>
                    <a:pt x="13394" y="14285"/>
                  </a:cubicBezTo>
                  <a:cubicBezTo>
                    <a:pt x="13417" y="14285"/>
                    <a:pt x="13443" y="14281"/>
                    <a:pt x="13469" y="14273"/>
                  </a:cubicBezTo>
                  <a:lnTo>
                    <a:pt x="13533" y="14209"/>
                  </a:lnTo>
                  <a:lnTo>
                    <a:pt x="13533" y="14080"/>
                  </a:lnTo>
                  <a:lnTo>
                    <a:pt x="13148" y="13051"/>
                  </a:lnTo>
                  <a:lnTo>
                    <a:pt x="13051" y="12987"/>
                  </a:lnTo>
                  <a:lnTo>
                    <a:pt x="10962" y="12376"/>
                  </a:lnTo>
                  <a:lnTo>
                    <a:pt x="10930" y="11187"/>
                  </a:lnTo>
                  <a:lnTo>
                    <a:pt x="10930" y="11187"/>
                  </a:lnTo>
                  <a:cubicBezTo>
                    <a:pt x="11186" y="11227"/>
                    <a:pt x="11503" y="11245"/>
                    <a:pt x="11850" y="11245"/>
                  </a:cubicBezTo>
                  <a:cubicBezTo>
                    <a:pt x="12331" y="11245"/>
                    <a:pt x="12868" y="11211"/>
                    <a:pt x="13373" y="11155"/>
                  </a:cubicBezTo>
                  <a:cubicBezTo>
                    <a:pt x="14241" y="11091"/>
                    <a:pt x="14723" y="10190"/>
                    <a:pt x="14369" y="9419"/>
                  </a:cubicBezTo>
                  <a:lnTo>
                    <a:pt x="13308" y="7265"/>
                  </a:lnTo>
                  <a:lnTo>
                    <a:pt x="14208" y="6751"/>
                  </a:lnTo>
                  <a:lnTo>
                    <a:pt x="15784" y="8294"/>
                  </a:lnTo>
                  <a:lnTo>
                    <a:pt x="15912" y="8358"/>
                  </a:lnTo>
                  <a:lnTo>
                    <a:pt x="17005" y="8165"/>
                  </a:lnTo>
                  <a:lnTo>
                    <a:pt x="17101" y="8101"/>
                  </a:lnTo>
                  <a:lnTo>
                    <a:pt x="17101" y="8005"/>
                  </a:lnTo>
                  <a:cubicBezTo>
                    <a:pt x="17101" y="7925"/>
                    <a:pt x="17058" y="7868"/>
                    <a:pt x="16989" y="7868"/>
                  </a:cubicBezTo>
                  <a:cubicBezTo>
                    <a:pt x="16974" y="7868"/>
                    <a:pt x="16958" y="7870"/>
                    <a:pt x="16941" y="7876"/>
                  </a:cubicBezTo>
                  <a:lnTo>
                    <a:pt x="15944" y="8037"/>
                  </a:lnTo>
                  <a:lnTo>
                    <a:pt x="14369" y="6462"/>
                  </a:lnTo>
                  <a:cubicBezTo>
                    <a:pt x="14324" y="6439"/>
                    <a:pt x="14278" y="6416"/>
                    <a:pt x="14233" y="6416"/>
                  </a:cubicBezTo>
                  <a:cubicBezTo>
                    <a:pt x="14214" y="6416"/>
                    <a:pt x="14195" y="6420"/>
                    <a:pt x="14176" y="6430"/>
                  </a:cubicBezTo>
                  <a:lnTo>
                    <a:pt x="13148" y="7008"/>
                  </a:lnTo>
                  <a:lnTo>
                    <a:pt x="13083" y="6815"/>
                  </a:lnTo>
                  <a:lnTo>
                    <a:pt x="11026" y="5304"/>
                  </a:lnTo>
                  <a:lnTo>
                    <a:pt x="11380" y="4694"/>
                  </a:lnTo>
                  <a:lnTo>
                    <a:pt x="13019" y="4919"/>
                  </a:lnTo>
                  <a:lnTo>
                    <a:pt x="13116" y="4887"/>
                  </a:lnTo>
                  <a:lnTo>
                    <a:pt x="14305" y="4212"/>
                  </a:lnTo>
                  <a:lnTo>
                    <a:pt x="14369" y="4147"/>
                  </a:lnTo>
                  <a:cubicBezTo>
                    <a:pt x="14401" y="4115"/>
                    <a:pt x="14401" y="4051"/>
                    <a:pt x="14369" y="3987"/>
                  </a:cubicBezTo>
                  <a:cubicBezTo>
                    <a:pt x="14349" y="3947"/>
                    <a:pt x="14305" y="3919"/>
                    <a:pt x="14251" y="3919"/>
                  </a:cubicBezTo>
                  <a:cubicBezTo>
                    <a:pt x="14218" y="3919"/>
                    <a:pt x="14181" y="3930"/>
                    <a:pt x="14144" y="3954"/>
                  </a:cubicBezTo>
                  <a:lnTo>
                    <a:pt x="12987" y="4597"/>
                  </a:lnTo>
                  <a:lnTo>
                    <a:pt x="11315" y="4404"/>
                  </a:lnTo>
                  <a:cubicBezTo>
                    <a:pt x="11298" y="4396"/>
                    <a:pt x="11281" y="4392"/>
                    <a:pt x="11264" y="4392"/>
                  </a:cubicBezTo>
                  <a:cubicBezTo>
                    <a:pt x="11219" y="4392"/>
                    <a:pt x="11178" y="4422"/>
                    <a:pt x="11155" y="4469"/>
                  </a:cubicBezTo>
                  <a:lnTo>
                    <a:pt x="10769" y="5112"/>
                  </a:lnTo>
                  <a:lnTo>
                    <a:pt x="8487" y="3440"/>
                  </a:lnTo>
                  <a:cubicBezTo>
                    <a:pt x="8487" y="3440"/>
                    <a:pt x="7940" y="3697"/>
                    <a:pt x="7265" y="4212"/>
                  </a:cubicBezTo>
                  <a:lnTo>
                    <a:pt x="7137" y="3312"/>
                  </a:lnTo>
                  <a:lnTo>
                    <a:pt x="7137" y="3247"/>
                  </a:lnTo>
                  <a:lnTo>
                    <a:pt x="6462" y="2219"/>
                  </a:lnTo>
                  <a:lnTo>
                    <a:pt x="6526" y="901"/>
                  </a:lnTo>
                  <a:cubicBezTo>
                    <a:pt x="6526" y="804"/>
                    <a:pt x="6462" y="740"/>
                    <a:pt x="6397" y="740"/>
                  </a:cubicBezTo>
                  <a:cubicBezTo>
                    <a:pt x="6301" y="740"/>
                    <a:pt x="6237" y="804"/>
                    <a:pt x="6237" y="869"/>
                  </a:cubicBezTo>
                  <a:lnTo>
                    <a:pt x="6140" y="2251"/>
                  </a:lnTo>
                  <a:lnTo>
                    <a:pt x="6172" y="2347"/>
                  </a:lnTo>
                  <a:lnTo>
                    <a:pt x="6847" y="3376"/>
                  </a:lnTo>
                  <a:lnTo>
                    <a:pt x="6976" y="4437"/>
                  </a:lnTo>
                  <a:cubicBezTo>
                    <a:pt x="6912" y="4469"/>
                    <a:pt x="6847" y="4533"/>
                    <a:pt x="6783" y="4597"/>
                  </a:cubicBezTo>
                  <a:lnTo>
                    <a:pt x="6076" y="4179"/>
                  </a:lnTo>
                  <a:lnTo>
                    <a:pt x="5755" y="4694"/>
                  </a:lnTo>
                  <a:lnTo>
                    <a:pt x="5240" y="4404"/>
                  </a:lnTo>
                  <a:cubicBezTo>
                    <a:pt x="4951" y="3890"/>
                    <a:pt x="3697" y="1511"/>
                    <a:pt x="3762" y="161"/>
                  </a:cubicBezTo>
                  <a:cubicBezTo>
                    <a:pt x="3762" y="65"/>
                    <a:pt x="3697" y="1"/>
                    <a:pt x="3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9" name="Google Shape;3995;p64">
              <a:extLst>
                <a:ext uri="{FF2B5EF4-FFF2-40B4-BE49-F238E27FC236}">
                  <a16:creationId xmlns:a16="http://schemas.microsoft.com/office/drawing/2014/main" id="{CAB16CA7-257F-4604-8989-4C51F38E7263}"/>
                </a:ext>
              </a:extLst>
            </p:cNvPr>
            <p:cNvSpPr/>
            <p:nvPr/>
          </p:nvSpPr>
          <p:spPr>
            <a:xfrm>
              <a:off x="2836800" y="2611975"/>
              <a:ext cx="177625" cy="168000"/>
            </a:xfrm>
            <a:custGeom>
              <a:avLst/>
              <a:gdLst/>
              <a:ahLst/>
              <a:cxnLst/>
              <a:rect l="l" t="t" r="r" b="b"/>
              <a:pathLst>
                <a:path w="7105" h="6720" extrusionOk="0">
                  <a:moveTo>
                    <a:pt x="2669" y="1"/>
                  </a:moveTo>
                  <a:lnTo>
                    <a:pt x="2604" y="2958"/>
                  </a:lnTo>
                  <a:lnTo>
                    <a:pt x="1" y="4758"/>
                  </a:lnTo>
                  <a:lnTo>
                    <a:pt x="4854" y="6719"/>
                  </a:lnTo>
                  <a:lnTo>
                    <a:pt x="4951" y="5176"/>
                  </a:lnTo>
                  <a:lnTo>
                    <a:pt x="5787" y="4790"/>
                  </a:lnTo>
                  <a:lnTo>
                    <a:pt x="5626" y="3955"/>
                  </a:lnTo>
                  <a:lnTo>
                    <a:pt x="7105" y="3022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0" name="Google Shape;3996;p64">
              <a:extLst>
                <a:ext uri="{FF2B5EF4-FFF2-40B4-BE49-F238E27FC236}">
                  <a16:creationId xmlns:a16="http://schemas.microsoft.com/office/drawing/2014/main" id="{CCC76DBC-5F70-4028-9237-801D9F1746E4}"/>
                </a:ext>
              </a:extLst>
            </p:cNvPr>
            <p:cNvSpPr/>
            <p:nvPr/>
          </p:nvSpPr>
          <p:spPr>
            <a:xfrm>
              <a:off x="2832775" y="2608175"/>
              <a:ext cx="185675" cy="175000"/>
            </a:xfrm>
            <a:custGeom>
              <a:avLst/>
              <a:gdLst/>
              <a:ahLst/>
              <a:cxnLst/>
              <a:rect l="l" t="t" r="r" b="b"/>
              <a:pathLst>
                <a:path w="7427" h="7000" extrusionOk="0">
                  <a:moveTo>
                    <a:pt x="2990" y="442"/>
                  </a:moveTo>
                  <a:lnTo>
                    <a:pt x="6976" y="3174"/>
                  </a:lnTo>
                  <a:lnTo>
                    <a:pt x="5723" y="3978"/>
                  </a:lnTo>
                  <a:lnTo>
                    <a:pt x="5658" y="4010"/>
                  </a:lnTo>
                  <a:lnTo>
                    <a:pt x="5626" y="4139"/>
                  </a:lnTo>
                  <a:lnTo>
                    <a:pt x="5787" y="4878"/>
                  </a:lnTo>
                  <a:lnTo>
                    <a:pt x="5080" y="5167"/>
                  </a:lnTo>
                  <a:cubicBezTo>
                    <a:pt x="5015" y="5200"/>
                    <a:pt x="4983" y="5264"/>
                    <a:pt x="4983" y="5296"/>
                  </a:cubicBezTo>
                  <a:lnTo>
                    <a:pt x="4887" y="6646"/>
                  </a:lnTo>
                  <a:lnTo>
                    <a:pt x="483" y="4878"/>
                  </a:lnTo>
                  <a:lnTo>
                    <a:pt x="2862" y="3239"/>
                  </a:lnTo>
                  <a:cubicBezTo>
                    <a:pt x="2894" y="3207"/>
                    <a:pt x="2926" y="3142"/>
                    <a:pt x="2926" y="3110"/>
                  </a:cubicBezTo>
                  <a:lnTo>
                    <a:pt x="2990" y="442"/>
                  </a:lnTo>
                  <a:close/>
                  <a:moveTo>
                    <a:pt x="2834" y="0"/>
                  </a:moveTo>
                  <a:cubicBezTo>
                    <a:pt x="2806" y="0"/>
                    <a:pt x="2781" y="8"/>
                    <a:pt x="2765" y="24"/>
                  </a:cubicBezTo>
                  <a:cubicBezTo>
                    <a:pt x="2701" y="56"/>
                    <a:pt x="2669" y="89"/>
                    <a:pt x="2669" y="153"/>
                  </a:cubicBezTo>
                  <a:lnTo>
                    <a:pt x="2605" y="3014"/>
                  </a:lnTo>
                  <a:lnTo>
                    <a:pt x="65" y="4782"/>
                  </a:lnTo>
                  <a:cubicBezTo>
                    <a:pt x="1" y="4814"/>
                    <a:pt x="1" y="4878"/>
                    <a:pt x="1" y="4942"/>
                  </a:cubicBezTo>
                  <a:cubicBezTo>
                    <a:pt x="1" y="4975"/>
                    <a:pt x="33" y="5039"/>
                    <a:pt x="97" y="5071"/>
                  </a:cubicBezTo>
                  <a:lnTo>
                    <a:pt x="4983" y="7000"/>
                  </a:lnTo>
                  <a:lnTo>
                    <a:pt x="5112" y="7000"/>
                  </a:lnTo>
                  <a:cubicBezTo>
                    <a:pt x="5144" y="6967"/>
                    <a:pt x="5176" y="6935"/>
                    <a:pt x="5176" y="6871"/>
                  </a:cubicBezTo>
                  <a:lnTo>
                    <a:pt x="5273" y="5425"/>
                  </a:lnTo>
                  <a:lnTo>
                    <a:pt x="6012" y="5103"/>
                  </a:lnTo>
                  <a:cubicBezTo>
                    <a:pt x="6076" y="5071"/>
                    <a:pt x="6108" y="5007"/>
                    <a:pt x="6108" y="4942"/>
                  </a:cubicBezTo>
                  <a:lnTo>
                    <a:pt x="5948" y="4171"/>
                  </a:lnTo>
                  <a:lnTo>
                    <a:pt x="7330" y="3303"/>
                  </a:lnTo>
                  <a:lnTo>
                    <a:pt x="7394" y="3239"/>
                  </a:lnTo>
                  <a:lnTo>
                    <a:pt x="7426" y="3174"/>
                  </a:lnTo>
                  <a:cubicBezTo>
                    <a:pt x="7426" y="3142"/>
                    <a:pt x="7394" y="3078"/>
                    <a:pt x="7362" y="3046"/>
                  </a:cubicBezTo>
                  <a:lnTo>
                    <a:pt x="2926" y="24"/>
                  </a:lnTo>
                  <a:cubicBezTo>
                    <a:pt x="2894" y="8"/>
                    <a:pt x="2862" y="0"/>
                    <a:pt x="2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1" name="Google Shape;3997;p64">
              <a:extLst>
                <a:ext uri="{FF2B5EF4-FFF2-40B4-BE49-F238E27FC236}">
                  <a16:creationId xmlns:a16="http://schemas.microsoft.com/office/drawing/2014/main" id="{D1D0BA60-6F39-4951-952D-8636AA7F77F8}"/>
                </a:ext>
              </a:extLst>
            </p:cNvPr>
            <p:cNvSpPr/>
            <p:nvPr/>
          </p:nvSpPr>
          <p:spPr>
            <a:xfrm>
              <a:off x="2845650" y="2627250"/>
              <a:ext cx="56275" cy="95650"/>
            </a:xfrm>
            <a:custGeom>
              <a:avLst/>
              <a:gdLst/>
              <a:ahLst/>
              <a:cxnLst/>
              <a:rect l="l" t="t" r="r" b="b"/>
              <a:pathLst>
                <a:path w="2251" h="3826" extrusionOk="0">
                  <a:moveTo>
                    <a:pt x="2186" y="1"/>
                  </a:moveTo>
                  <a:lnTo>
                    <a:pt x="129" y="1190"/>
                  </a:lnTo>
                  <a:lnTo>
                    <a:pt x="0" y="3826"/>
                  </a:lnTo>
                  <a:lnTo>
                    <a:pt x="2250" y="2347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2" name="Google Shape;3998;p64">
              <a:extLst>
                <a:ext uri="{FF2B5EF4-FFF2-40B4-BE49-F238E27FC236}">
                  <a16:creationId xmlns:a16="http://schemas.microsoft.com/office/drawing/2014/main" id="{2FCDBDEE-17D0-4B78-BEA7-C924FF0E5C45}"/>
                </a:ext>
              </a:extLst>
            </p:cNvPr>
            <p:cNvSpPr/>
            <p:nvPr/>
          </p:nvSpPr>
          <p:spPr>
            <a:xfrm>
              <a:off x="2841625" y="2623225"/>
              <a:ext cx="64325" cy="103500"/>
            </a:xfrm>
            <a:custGeom>
              <a:avLst/>
              <a:gdLst/>
              <a:ahLst/>
              <a:cxnLst/>
              <a:rect l="l" t="t" r="r" b="b"/>
              <a:pathLst>
                <a:path w="2573" h="4140" extrusionOk="0">
                  <a:moveTo>
                    <a:pt x="2218" y="419"/>
                  </a:moveTo>
                  <a:lnTo>
                    <a:pt x="2251" y="2412"/>
                  </a:lnTo>
                  <a:lnTo>
                    <a:pt x="322" y="3697"/>
                  </a:lnTo>
                  <a:lnTo>
                    <a:pt x="418" y="1447"/>
                  </a:lnTo>
                  <a:lnTo>
                    <a:pt x="2218" y="419"/>
                  </a:lnTo>
                  <a:close/>
                  <a:moveTo>
                    <a:pt x="2283" y="1"/>
                  </a:moveTo>
                  <a:lnTo>
                    <a:pt x="193" y="1222"/>
                  </a:lnTo>
                  <a:cubicBezTo>
                    <a:pt x="161" y="1222"/>
                    <a:pt x="129" y="1287"/>
                    <a:pt x="129" y="1351"/>
                  </a:cubicBezTo>
                  <a:lnTo>
                    <a:pt x="1" y="3987"/>
                  </a:lnTo>
                  <a:cubicBezTo>
                    <a:pt x="1" y="4051"/>
                    <a:pt x="33" y="4083"/>
                    <a:pt x="97" y="4115"/>
                  </a:cubicBezTo>
                  <a:cubicBezTo>
                    <a:pt x="113" y="4131"/>
                    <a:pt x="137" y="4139"/>
                    <a:pt x="165" y="4139"/>
                  </a:cubicBezTo>
                  <a:cubicBezTo>
                    <a:pt x="193" y="4139"/>
                    <a:pt x="226" y="4131"/>
                    <a:pt x="258" y="4115"/>
                  </a:cubicBezTo>
                  <a:lnTo>
                    <a:pt x="2508" y="2637"/>
                  </a:lnTo>
                  <a:lnTo>
                    <a:pt x="2540" y="2572"/>
                  </a:lnTo>
                  <a:lnTo>
                    <a:pt x="2572" y="2508"/>
                  </a:lnTo>
                  <a:lnTo>
                    <a:pt x="2508" y="129"/>
                  </a:lnTo>
                  <a:cubicBezTo>
                    <a:pt x="2508" y="97"/>
                    <a:pt x="2476" y="33"/>
                    <a:pt x="2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3" name="Google Shape;3999;p64">
              <a:extLst>
                <a:ext uri="{FF2B5EF4-FFF2-40B4-BE49-F238E27FC236}">
                  <a16:creationId xmlns:a16="http://schemas.microsoft.com/office/drawing/2014/main" id="{954BAE97-5BD3-4572-B7BF-58190DD09A79}"/>
                </a:ext>
              </a:extLst>
            </p:cNvPr>
            <p:cNvSpPr/>
            <p:nvPr/>
          </p:nvSpPr>
          <p:spPr>
            <a:xfrm>
              <a:off x="3290050" y="3551400"/>
              <a:ext cx="279675" cy="397425"/>
            </a:xfrm>
            <a:custGeom>
              <a:avLst/>
              <a:gdLst/>
              <a:ahLst/>
              <a:cxnLst/>
              <a:rect l="l" t="t" r="r" b="b"/>
              <a:pathLst>
                <a:path w="11187" h="15897" extrusionOk="0">
                  <a:moveTo>
                    <a:pt x="2282" y="1"/>
                  </a:moveTo>
                  <a:lnTo>
                    <a:pt x="2186" y="33"/>
                  </a:lnTo>
                  <a:cubicBezTo>
                    <a:pt x="2122" y="65"/>
                    <a:pt x="2122" y="162"/>
                    <a:pt x="2154" y="226"/>
                  </a:cubicBezTo>
                  <a:lnTo>
                    <a:pt x="2797" y="1029"/>
                  </a:lnTo>
                  <a:lnTo>
                    <a:pt x="2186" y="3183"/>
                  </a:lnTo>
                  <a:cubicBezTo>
                    <a:pt x="2186" y="3247"/>
                    <a:pt x="2218" y="3312"/>
                    <a:pt x="2250" y="3344"/>
                  </a:cubicBezTo>
                  <a:lnTo>
                    <a:pt x="3247" y="3955"/>
                  </a:lnTo>
                  <a:lnTo>
                    <a:pt x="3118" y="4115"/>
                  </a:lnTo>
                  <a:lnTo>
                    <a:pt x="2797" y="6655"/>
                  </a:lnTo>
                  <a:lnTo>
                    <a:pt x="2122" y="6655"/>
                  </a:lnTo>
                  <a:lnTo>
                    <a:pt x="1479" y="5112"/>
                  </a:lnTo>
                  <a:lnTo>
                    <a:pt x="1414" y="5047"/>
                  </a:lnTo>
                  <a:lnTo>
                    <a:pt x="257" y="4340"/>
                  </a:lnTo>
                  <a:lnTo>
                    <a:pt x="161" y="4308"/>
                  </a:lnTo>
                  <a:cubicBezTo>
                    <a:pt x="129" y="4308"/>
                    <a:pt x="64" y="4340"/>
                    <a:pt x="32" y="4372"/>
                  </a:cubicBezTo>
                  <a:cubicBezTo>
                    <a:pt x="0" y="4437"/>
                    <a:pt x="0" y="4533"/>
                    <a:pt x="97" y="4597"/>
                  </a:cubicBezTo>
                  <a:lnTo>
                    <a:pt x="1222" y="5272"/>
                  </a:lnTo>
                  <a:lnTo>
                    <a:pt x="1864" y="6848"/>
                  </a:lnTo>
                  <a:cubicBezTo>
                    <a:pt x="1897" y="6912"/>
                    <a:pt x="1929" y="6944"/>
                    <a:pt x="1993" y="6944"/>
                  </a:cubicBezTo>
                  <a:lnTo>
                    <a:pt x="2765" y="6976"/>
                  </a:lnTo>
                  <a:lnTo>
                    <a:pt x="2411" y="9773"/>
                  </a:lnTo>
                  <a:cubicBezTo>
                    <a:pt x="2411" y="9773"/>
                    <a:pt x="2893" y="10158"/>
                    <a:pt x="3665" y="10480"/>
                  </a:cubicBezTo>
                  <a:lnTo>
                    <a:pt x="2957" y="10994"/>
                  </a:lnTo>
                  <a:lnTo>
                    <a:pt x="2925" y="11058"/>
                  </a:lnTo>
                  <a:lnTo>
                    <a:pt x="2347" y="12151"/>
                  </a:lnTo>
                  <a:lnTo>
                    <a:pt x="1125" y="12730"/>
                  </a:lnTo>
                  <a:cubicBezTo>
                    <a:pt x="1061" y="12762"/>
                    <a:pt x="1029" y="12859"/>
                    <a:pt x="1061" y="12923"/>
                  </a:cubicBezTo>
                  <a:cubicBezTo>
                    <a:pt x="1085" y="12995"/>
                    <a:pt x="1145" y="13031"/>
                    <a:pt x="1215" y="13031"/>
                  </a:cubicBezTo>
                  <a:cubicBezTo>
                    <a:pt x="1238" y="13031"/>
                    <a:pt x="1262" y="13027"/>
                    <a:pt x="1286" y="13019"/>
                  </a:cubicBezTo>
                  <a:lnTo>
                    <a:pt x="2507" y="12409"/>
                  </a:lnTo>
                  <a:lnTo>
                    <a:pt x="2572" y="12344"/>
                  </a:lnTo>
                  <a:lnTo>
                    <a:pt x="3150" y="11219"/>
                  </a:lnTo>
                  <a:lnTo>
                    <a:pt x="4018" y="10608"/>
                  </a:lnTo>
                  <a:cubicBezTo>
                    <a:pt x="4082" y="10641"/>
                    <a:pt x="4179" y="10673"/>
                    <a:pt x="4243" y="10705"/>
                  </a:cubicBezTo>
                  <a:lnTo>
                    <a:pt x="4243" y="11541"/>
                  </a:lnTo>
                  <a:lnTo>
                    <a:pt x="4854" y="11541"/>
                  </a:lnTo>
                  <a:lnTo>
                    <a:pt x="4854" y="12151"/>
                  </a:lnTo>
                  <a:cubicBezTo>
                    <a:pt x="4532" y="12666"/>
                    <a:pt x="3054" y="14916"/>
                    <a:pt x="1864" y="15527"/>
                  </a:cubicBezTo>
                  <a:cubicBezTo>
                    <a:pt x="1768" y="15559"/>
                    <a:pt x="1768" y="15655"/>
                    <a:pt x="1800" y="15719"/>
                  </a:cubicBezTo>
                  <a:cubicBezTo>
                    <a:pt x="1824" y="15767"/>
                    <a:pt x="1882" y="15796"/>
                    <a:pt x="1936" y="15796"/>
                  </a:cubicBezTo>
                  <a:cubicBezTo>
                    <a:pt x="1956" y="15796"/>
                    <a:pt x="1976" y="15792"/>
                    <a:pt x="1993" y="15784"/>
                  </a:cubicBezTo>
                  <a:cubicBezTo>
                    <a:pt x="3247" y="15173"/>
                    <a:pt x="4693" y="12955"/>
                    <a:pt x="5079" y="12376"/>
                  </a:cubicBezTo>
                  <a:lnTo>
                    <a:pt x="6204" y="12376"/>
                  </a:lnTo>
                  <a:cubicBezTo>
                    <a:pt x="6525" y="13019"/>
                    <a:pt x="7650" y="15012"/>
                    <a:pt x="8679" y="15848"/>
                  </a:cubicBezTo>
                  <a:cubicBezTo>
                    <a:pt x="8711" y="15880"/>
                    <a:pt x="8751" y="15896"/>
                    <a:pt x="8792" y="15896"/>
                  </a:cubicBezTo>
                  <a:cubicBezTo>
                    <a:pt x="8832" y="15896"/>
                    <a:pt x="8872" y="15880"/>
                    <a:pt x="8904" y="15848"/>
                  </a:cubicBezTo>
                  <a:cubicBezTo>
                    <a:pt x="8936" y="15784"/>
                    <a:pt x="8936" y="15687"/>
                    <a:pt x="8872" y="15623"/>
                  </a:cubicBezTo>
                  <a:cubicBezTo>
                    <a:pt x="7843" y="14787"/>
                    <a:pt x="6686" y="12634"/>
                    <a:pt x="6429" y="12151"/>
                  </a:cubicBezTo>
                  <a:lnTo>
                    <a:pt x="6429" y="11509"/>
                  </a:lnTo>
                  <a:lnTo>
                    <a:pt x="7008" y="11509"/>
                  </a:lnTo>
                  <a:lnTo>
                    <a:pt x="7008" y="10833"/>
                  </a:lnTo>
                  <a:cubicBezTo>
                    <a:pt x="7297" y="10737"/>
                    <a:pt x="7522" y="10641"/>
                    <a:pt x="7747" y="10512"/>
                  </a:cubicBezTo>
                  <a:lnTo>
                    <a:pt x="8776" y="11348"/>
                  </a:lnTo>
                  <a:lnTo>
                    <a:pt x="9322" y="12473"/>
                  </a:lnTo>
                  <a:lnTo>
                    <a:pt x="9386" y="12537"/>
                  </a:lnTo>
                  <a:lnTo>
                    <a:pt x="10608" y="13180"/>
                  </a:lnTo>
                  <a:cubicBezTo>
                    <a:pt x="10625" y="13189"/>
                    <a:pt x="10644" y="13193"/>
                    <a:pt x="10664" y="13193"/>
                  </a:cubicBezTo>
                  <a:cubicBezTo>
                    <a:pt x="10719" y="13193"/>
                    <a:pt x="10777" y="13163"/>
                    <a:pt x="10801" y="13116"/>
                  </a:cubicBezTo>
                  <a:cubicBezTo>
                    <a:pt x="10865" y="13019"/>
                    <a:pt x="10833" y="12955"/>
                    <a:pt x="10736" y="12891"/>
                  </a:cubicBezTo>
                  <a:lnTo>
                    <a:pt x="9579" y="12280"/>
                  </a:lnTo>
                  <a:lnTo>
                    <a:pt x="9033" y="11155"/>
                  </a:lnTo>
                  <a:lnTo>
                    <a:pt x="9001" y="11123"/>
                  </a:lnTo>
                  <a:lnTo>
                    <a:pt x="8036" y="10351"/>
                  </a:lnTo>
                  <a:cubicBezTo>
                    <a:pt x="8550" y="10030"/>
                    <a:pt x="8840" y="9741"/>
                    <a:pt x="8840" y="9741"/>
                  </a:cubicBezTo>
                  <a:cubicBezTo>
                    <a:pt x="8840" y="9741"/>
                    <a:pt x="8711" y="8455"/>
                    <a:pt x="8518" y="7073"/>
                  </a:cubicBezTo>
                  <a:lnTo>
                    <a:pt x="9097" y="7073"/>
                  </a:lnTo>
                  <a:cubicBezTo>
                    <a:pt x="9161" y="7073"/>
                    <a:pt x="9193" y="7040"/>
                    <a:pt x="9226" y="6976"/>
                  </a:cubicBezTo>
                  <a:lnTo>
                    <a:pt x="9933" y="5433"/>
                  </a:lnTo>
                  <a:lnTo>
                    <a:pt x="11090" y="4790"/>
                  </a:lnTo>
                  <a:cubicBezTo>
                    <a:pt x="11154" y="4758"/>
                    <a:pt x="11186" y="4662"/>
                    <a:pt x="11154" y="4565"/>
                  </a:cubicBezTo>
                  <a:cubicBezTo>
                    <a:pt x="11122" y="4533"/>
                    <a:pt x="11058" y="4501"/>
                    <a:pt x="11026" y="4501"/>
                  </a:cubicBezTo>
                  <a:lnTo>
                    <a:pt x="10929" y="4533"/>
                  </a:lnTo>
                  <a:lnTo>
                    <a:pt x="9740" y="5176"/>
                  </a:lnTo>
                  <a:lnTo>
                    <a:pt x="9676" y="5272"/>
                  </a:lnTo>
                  <a:lnTo>
                    <a:pt x="9001" y="6783"/>
                  </a:lnTo>
                  <a:lnTo>
                    <a:pt x="8486" y="6751"/>
                  </a:lnTo>
                  <a:cubicBezTo>
                    <a:pt x="8358" y="5723"/>
                    <a:pt x="8197" y="4694"/>
                    <a:pt x="8100" y="4180"/>
                  </a:cubicBezTo>
                  <a:lnTo>
                    <a:pt x="9258" y="3472"/>
                  </a:lnTo>
                  <a:cubicBezTo>
                    <a:pt x="9322" y="3440"/>
                    <a:pt x="9354" y="3376"/>
                    <a:pt x="9354" y="3312"/>
                  </a:cubicBezTo>
                  <a:lnTo>
                    <a:pt x="8808" y="1158"/>
                  </a:lnTo>
                  <a:lnTo>
                    <a:pt x="9483" y="354"/>
                  </a:lnTo>
                  <a:cubicBezTo>
                    <a:pt x="9547" y="290"/>
                    <a:pt x="9515" y="194"/>
                    <a:pt x="9451" y="162"/>
                  </a:cubicBezTo>
                  <a:lnTo>
                    <a:pt x="9354" y="129"/>
                  </a:lnTo>
                  <a:lnTo>
                    <a:pt x="9258" y="162"/>
                  </a:lnTo>
                  <a:lnTo>
                    <a:pt x="8550" y="997"/>
                  </a:lnTo>
                  <a:lnTo>
                    <a:pt x="8518" y="1126"/>
                  </a:lnTo>
                  <a:lnTo>
                    <a:pt x="9033" y="3280"/>
                  </a:lnTo>
                  <a:lnTo>
                    <a:pt x="8004" y="3858"/>
                  </a:lnTo>
                  <a:cubicBezTo>
                    <a:pt x="7779" y="3312"/>
                    <a:pt x="7265" y="2476"/>
                    <a:pt x="6783" y="1737"/>
                  </a:cubicBezTo>
                  <a:cubicBezTo>
                    <a:pt x="6541" y="1383"/>
                    <a:pt x="6156" y="1206"/>
                    <a:pt x="5770" y="1206"/>
                  </a:cubicBezTo>
                  <a:cubicBezTo>
                    <a:pt x="5384" y="1206"/>
                    <a:pt x="4999" y="1383"/>
                    <a:pt x="4757" y="1737"/>
                  </a:cubicBezTo>
                  <a:lnTo>
                    <a:pt x="3407" y="3730"/>
                  </a:lnTo>
                  <a:lnTo>
                    <a:pt x="2507" y="3151"/>
                  </a:lnTo>
                  <a:lnTo>
                    <a:pt x="3118" y="1029"/>
                  </a:lnTo>
                  <a:lnTo>
                    <a:pt x="3086" y="901"/>
                  </a:lnTo>
                  <a:lnTo>
                    <a:pt x="2411" y="65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4" name="Google Shape;4000;p64">
              <a:extLst>
                <a:ext uri="{FF2B5EF4-FFF2-40B4-BE49-F238E27FC236}">
                  <a16:creationId xmlns:a16="http://schemas.microsoft.com/office/drawing/2014/main" id="{D111A93D-6BCB-428B-AEC0-964C3684C56B}"/>
                </a:ext>
              </a:extLst>
            </p:cNvPr>
            <p:cNvSpPr/>
            <p:nvPr/>
          </p:nvSpPr>
          <p:spPr>
            <a:xfrm>
              <a:off x="3363975" y="3655875"/>
              <a:ext cx="136625" cy="134225"/>
            </a:xfrm>
            <a:custGeom>
              <a:avLst/>
              <a:gdLst/>
              <a:ahLst/>
              <a:cxnLst/>
              <a:rect l="l" t="t" r="r" b="b"/>
              <a:pathLst>
                <a:path w="5465" h="5369" extrusionOk="0">
                  <a:moveTo>
                    <a:pt x="483" y="1"/>
                  </a:moveTo>
                  <a:lnTo>
                    <a:pt x="0" y="5337"/>
                  </a:lnTo>
                  <a:lnTo>
                    <a:pt x="0" y="5337"/>
                  </a:lnTo>
                  <a:lnTo>
                    <a:pt x="2604" y="3954"/>
                  </a:lnTo>
                  <a:lnTo>
                    <a:pt x="5465" y="5369"/>
                  </a:lnTo>
                  <a:lnTo>
                    <a:pt x="4790" y="129"/>
                  </a:lnTo>
                  <a:lnTo>
                    <a:pt x="3408" y="804"/>
                  </a:lnTo>
                  <a:lnTo>
                    <a:pt x="2668" y="258"/>
                  </a:lnTo>
                  <a:lnTo>
                    <a:pt x="1993" y="836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5" name="Google Shape;4001;p64">
              <a:extLst>
                <a:ext uri="{FF2B5EF4-FFF2-40B4-BE49-F238E27FC236}">
                  <a16:creationId xmlns:a16="http://schemas.microsoft.com/office/drawing/2014/main" id="{E83204B4-8142-4DFB-A3FD-2DF41B9AC63B}"/>
                </a:ext>
              </a:extLst>
            </p:cNvPr>
            <p:cNvSpPr/>
            <p:nvPr/>
          </p:nvSpPr>
          <p:spPr>
            <a:xfrm>
              <a:off x="3359950" y="3651850"/>
              <a:ext cx="144675" cy="141800"/>
            </a:xfrm>
            <a:custGeom>
              <a:avLst/>
              <a:gdLst/>
              <a:ahLst/>
              <a:cxnLst/>
              <a:rect l="l" t="t" r="r" b="b"/>
              <a:pathLst>
                <a:path w="5787" h="5672" extrusionOk="0">
                  <a:moveTo>
                    <a:pt x="772" y="387"/>
                  </a:moveTo>
                  <a:lnTo>
                    <a:pt x="2090" y="1126"/>
                  </a:lnTo>
                  <a:lnTo>
                    <a:pt x="2154" y="1126"/>
                  </a:lnTo>
                  <a:lnTo>
                    <a:pt x="2283" y="1094"/>
                  </a:lnTo>
                  <a:lnTo>
                    <a:pt x="2829" y="612"/>
                  </a:lnTo>
                  <a:lnTo>
                    <a:pt x="3472" y="1094"/>
                  </a:lnTo>
                  <a:cubicBezTo>
                    <a:pt x="3504" y="1126"/>
                    <a:pt x="3569" y="1126"/>
                    <a:pt x="3633" y="1126"/>
                  </a:cubicBezTo>
                  <a:lnTo>
                    <a:pt x="4822" y="547"/>
                  </a:lnTo>
                  <a:lnTo>
                    <a:pt x="5433" y="5240"/>
                  </a:lnTo>
                  <a:lnTo>
                    <a:pt x="5433" y="5240"/>
                  </a:lnTo>
                  <a:lnTo>
                    <a:pt x="2829" y="3987"/>
                  </a:lnTo>
                  <a:lnTo>
                    <a:pt x="2701" y="3987"/>
                  </a:lnTo>
                  <a:lnTo>
                    <a:pt x="354" y="5240"/>
                  </a:lnTo>
                  <a:lnTo>
                    <a:pt x="772" y="387"/>
                  </a:lnTo>
                  <a:close/>
                  <a:moveTo>
                    <a:pt x="579" y="1"/>
                  </a:moveTo>
                  <a:cubicBezTo>
                    <a:pt x="515" y="33"/>
                    <a:pt x="483" y="97"/>
                    <a:pt x="483" y="129"/>
                  </a:cubicBezTo>
                  <a:lnTo>
                    <a:pt x="1" y="5465"/>
                  </a:lnTo>
                  <a:cubicBezTo>
                    <a:pt x="1" y="5530"/>
                    <a:pt x="33" y="5594"/>
                    <a:pt x="65" y="5626"/>
                  </a:cubicBezTo>
                  <a:cubicBezTo>
                    <a:pt x="97" y="5642"/>
                    <a:pt x="129" y="5650"/>
                    <a:pt x="157" y="5650"/>
                  </a:cubicBezTo>
                  <a:cubicBezTo>
                    <a:pt x="185" y="5650"/>
                    <a:pt x="210" y="5642"/>
                    <a:pt x="226" y="5626"/>
                  </a:cubicBezTo>
                  <a:lnTo>
                    <a:pt x="2765" y="4276"/>
                  </a:lnTo>
                  <a:lnTo>
                    <a:pt x="5562" y="5658"/>
                  </a:lnTo>
                  <a:cubicBezTo>
                    <a:pt x="5580" y="5668"/>
                    <a:pt x="5599" y="5672"/>
                    <a:pt x="5617" y="5672"/>
                  </a:cubicBezTo>
                  <a:cubicBezTo>
                    <a:pt x="5661" y="5672"/>
                    <a:pt x="5700" y="5649"/>
                    <a:pt x="5722" y="5626"/>
                  </a:cubicBezTo>
                  <a:cubicBezTo>
                    <a:pt x="5754" y="5594"/>
                    <a:pt x="5787" y="5562"/>
                    <a:pt x="5787" y="5498"/>
                  </a:cubicBezTo>
                  <a:lnTo>
                    <a:pt x="5112" y="290"/>
                  </a:lnTo>
                  <a:cubicBezTo>
                    <a:pt x="5112" y="226"/>
                    <a:pt x="5079" y="194"/>
                    <a:pt x="5015" y="162"/>
                  </a:cubicBezTo>
                  <a:lnTo>
                    <a:pt x="4887" y="162"/>
                  </a:lnTo>
                  <a:lnTo>
                    <a:pt x="3569" y="804"/>
                  </a:lnTo>
                  <a:lnTo>
                    <a:pt x="2926" y="290"/>
                  </a:lnTo>
                  <a:cubicBezTo>
                    <a:pt x="2894" y="274"/>
                    <a:pt x="2862" y="266"/>
                    <a:pt x="2829" y="266"/>
                  </a:cubicBezTo>
                  <a:cubicBezTo>
                    <a:pt x="2797" y="266"/>
                    <a:pt x="2765" y="274"/>
                    <a:pt x="2733" y="290"/>
                  </a:cubicBezTo>
                  <a:lnTo>
                    <a:pt x="2154" y="804"/>
                  </a:lnTo>
                  <a:lnTo>
                    <a:pt x="708" y="33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6" name="Google Shape;4002;p64">
              <a:extLst>
                <a:ext uri="{FF2B5EF4-FFF2-40B4-BE49-F238E27FC236}">
                  <a16:creationId xmlns:a16="http://schemas.microsoft.com/office/drawing/2014/main" id="{40139287-3B5D-4FCC-9F92-23781826AD28}"/>
                </a:ext>
              </a:extLst>
            </p:cNvPr>
            <p:cNvSpPr/>
            <p:nvPr/>
          </p:nvSpPr>
          <p:spPr>
            <a:xfrm>
              <a:off x="3378425" y="3754725"/>
              <a:ext cx="110925" cy="61100"/>
            </a:xfrm>
            <a:custGeom>
              <a:avLst/>
              <a:gdLst/>
              <a:ahLst/>
              <a:cxnLst/>
              <a:rect l="l" t="t" r="r" b="b"/>
              <a:pathLst>
                <a:path w="4437" h="2444" extrusionOk="0">
                  <a:moveTo>
                    <a:pt x="2026" y="0"/>
                  </a:moveTo>
                  <a:lnTo>
                    <a:pt x="1" y="1190"/>
                  </a:lnTo>
                  <a:lnTo>
                    <a:pt x="2058" y="2443"/>
                  </a:lnTo>
                  <a:lnTo>
                    <a:pt x="4437" y="1222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7" name="Google Shape;4003;p64">
              <a:extLst>
                <a:ext uri="{FF2B5EF4-FFF2-40B4-BE49-F238E27FC236}">
                  <a16:creationId xmlns:a16="http://schemas.microsoft.com/office/drawing/2014/main" id="{5362BA9C-44E3-4AA4-911C-AF2DDC6D18EE}"/>
                </a:ext>
              </a:extLst>
            </p:cNvPr>
            <p:cNvSpPr/>
            <p:nvPr/>
          </p:nvSpPr>
          <p:spPr>
            <a:xfrm>
              <a:off x="3374425" y="3750700"/>
              <a:ext cx="118950" cy="68325"/>
            </a:xfrm>
            <a:custGeom>
              <a:avLst/>
              <a:gdLst/>
              <a:ahLst/>
              <a:cxnLst/>
              <a:rect l="l" t="t" r="r" b="b"/>
              <a:pathLst>
                <a:path w="4758" h="2733" extrusionOk="0">
                  <a:moveTo>
                    <a:pt x="2186" y="322"/>
                  </a:moveTo>
                  <a:lnTo>
                    <a:pt x="4243" y="1383"/>
                  </a:lnTo>
                  <a:lnTo>
                    <a:pt x="2218" y="2411"/>
                  </a:lnTo>
                  <a:lnTo>
                    <a:pt x="450" y="1351"/>
                  </a:lnTo>
                  <a:lnTo>
                    <a:pt x="2186" y="322"/>
                  </a:lnTo>
                  <a:close/>
                  <a:moveTo>
                    <a:pt x="2186" y="1"/>
                  </a:moveTo>
                  <a:lnTo>
                    <a:pt x="2122" y="33"/>
                  </a:lnTo>
                  <a:lnTo>
                    <a:pt x="97" y="1222"/>
                  </a:lnTo>
                  <a:cubicBezTo>
                    <a:pt x="32" y="1254"/>
                    <a:pt x="0" y="1319"/>
                    <a:pt x="0" y="1351"/>
                  </a:cubicBezTo>
                  <a:cubicBezTo>
                    <a:pt x="0" y="1415"/>
                    <a:pt x="32" y="1447"/>
                    <a:pt x="97" y="1479"/>
                  </a:cubicBezTo>
                  <a:lnTo>
                    <a:pt x="2154" y="2733"/>
                  </a:lnTo>
                  <a:lnTo>
                    <a:pt x="2283" y="2733"/>
                  </a:lnTo>
                  <a:lnTo>
                    <a:pt x="4661" y="1544"/>
                  </a:lnTo>
                  <a:cubicBezTo>
                    <a:pt x="4725" y="1511"/>
                    <a:pt x="4758" y="1447"/>
                    <a:pt x="4758" y="1415"/>
                  </a:cubicBezTo>
                  <a:cubicBezTo>
                    <a:pt x="4758" y="1351"/>
                    <a:pt x="4725" y="1286"/>
                    <a:pt x="4661" y="1254"/>
                  </a:cubicBezTo>
                  <a:lnTo>
                    <a:pt x="2250" y="3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8" name="Google Shape;4004;p64">
              <a:extLst>
                <a:ext uri="{FF2B5EF4-FFF2-40B4-BE49-F238E27FC236}">
                  <a16:creationId xmlns:a16="http://schemas.microsoft.com/office/drawing/2014/main" id="{457AB422-EBC4-4064-A0C5-6DDB3E6E23A2}"/>
                </a:ext>
              </a:extLst>
            </p:cNvPr>
            <p:cNvSpPr/>
            <p:nvPr/>
          </p:nvSpPr>
          <p:spPr>
            <a:xfrm>
              <a:off x="3506200" y="2497575"/>
              <a:ext cx="375325" cy="422225"/>
            </a:xfrm>
            <a:custGeom>
              <a:avLst/>
              <a:gdLst/>
              <a:ahLst/>
              <a:cxnLst/>
              <a:rect l="l" t="t" r="r" b="b"/>
              <a:pathLst>
                <a:path w="15013" h="16889" extrusionOk="0">
                  <a:moveTo>
                    <a:pt x="9196" y="0"/>
                  </a:moveTo>
                  <a:cubicBezTo>
                    <a:pt x="9176" y="0"/>
                    <a:pt x="9154" y="4"/>
                    <a:pt x="9130" y="12"/>
                  </a:cubicBezTo>
                  <a:cubicBezTo>
                    <a:pt x="9066" y="44"/>
                    <a:pt x="9001" y="109"/>
                    <a:pt x="9034" y="205"/>
                  </a:cubicBezTo>
                  <a:cubicBezTo>
                    <a:pt x="9451" y="1459"/>
                    <a:pt x="9226" y="3902"/>
                    <a:pt x="9162" y="4448"/>
                  </a:cubicBezTo>
                  <a:lnTo>
                    <a:pt x="8808" y="4995"/>
                  </a:lnTo>
                  <a:lnTo>
                    <a:pt x="8326" y="4673"/>
                  </a:lnTo>
                  <a:lnTo>
                    <a:pt x="7941" y="5220"/>
                  </a:lnTo>
                  <a:cubicBezTo>
                    <a:pt x="7683" y="5155"/>
                    <a:pt x="7394" y="5091"/>
                    <a:pt x="7169" y="5059"/>
                  </a:cubicBezTo>
                  <a:lnTo>
                    <a:pt x="6751" y="3838"/>
                  </a:lnTo>
                  <a:lnTo>
                    <a:pt x="6944" y="2584"/>
                  </a:lnTo>
                  <a:lnTo>
                    <a:pt x="6912" y="2487"/>
                  </a:lnTo>
                  <a:lnTo>
                    <a:pt x="6237" y="1298"/>
                  </a:lnTo>
                  <a:cubicBezTo>
                    <a:pt x="6216" y="1236"/>
                    <a:pt x="6169" y="1200"/>
                    <a:pt x="6120" y="1200"/>
                  </a:cubicBezTo>
                  <a:cubicBezTo>
                    <a:pt x="6094" y="1200"/>
                    <a:pt x="6067" y="1211"/>
                    <a:pt x="6044" y="1234"/>
                  </a:cubicBezTo>
                  <a:cubicBezTo>
                    <a:pt x="5980" y="1266"/>
                    <a:pt x="5948" y="1362"/>
                    <a:pt x="5980" y="1427"/>
                  </a:cubicBezTo>
                  <a:lnTo>
                    <a:pt x="6623" y="2584"/>
                  </a:lnTo>
                  <a:lnTo>
                    <a:pt x="6462" y="3838"/>
                  </a:lnTo>
                  <a:lnTo>
                    <a:pt x="6462" y="3902"/>
                  </a:lnTo>
                  <a:lnTo>
                    <a:pt x="6848" y="5059"/>
                  </a:lnTo>
                  <a:cubicBezTo>
                    <a:pt x="6760" y="5054"/>
                    <a:pt x="6677" y="5052"/>
                    <a:pt x="6598" y="5052"/>
                  </a:cubicBezTo>
                  <a:cubicBezTo>
                    <a:pt x="6126" y="5052"/>
                    <a:pt x="5819" y="5123"/>
                    <a:pt x="5819" y="5123"/>
                  </a:cubicBezTo>
                  <a:cubicBezTo>
                    <a:pt x="5819" y="5123"/>
                    <a:pt x="5208" y="6281"/>
                    <a:pt x="4598" y="7534"/>
                  </a:cubicBezTo>
                  <a:lnTo>
                    <a:pt x="4148" y="7213"/>
                  </a:lnTo>
                  <a:cubicBezTo>
                    <a:pt x="4131" y="7197"/>
                    <a:pt x="4107" y="7189"/>
                    <a:pt x="4079" y="7189"/>
                  </a:cubicBezTo>
                  <a:cubicBezTo>
                    <a:pt x="4051" y="7189"/>
                    <a:pt x="4019" y="7197"/>
                    <a:pt x="3987" y="7213"/>
                  </a:cubicBezTo>
                  <a:lnTo>
                    <a:pt x="2540" y="8113"/>
                  </a:lnTo>
                  <a:lnTo>
                    <a:pt x="1222" y="8016"/>
                  </a:lnTo>
                  <a:cubicBezTo>
                    <a:pt x="1126" y="8016"/>
                    <a:pt x="1062" y="8081"/>
                    <a:pt x="1062" y="8145"/>
                  </a:cubicBezTo>
                  <a:cubicBezTo>
                    <a:pt x="1062" y="8209"/>
                    <a:pt x="1062" y="8273"/>
                    <a:pt x="1126" y="8306"/>
                  </a:cubicBezTo>
                  <a:lnTo>
                    <a:pt x="1190" y="8306"/>
                  </a:lnTo>
                  <a:lnTo>
                    <a:pt x="2572" y="8434"/>
                  </a:lnTo>
                  <a:lnTo>
                    <a:pt x="2669" y="8402"/>
                  </a:lnTo>
                  <a:lnTo>
                    <a:pt x="4051" y="7502"/>
                  </a:lnTo>
                  <a:lnTo>
                    <a:pt x="4469" y="7791"/>
                  </a:lnTo>
                  <a:cubicBezTo>
                    <a:pt x="4019" y="8756"/>
                    <a:pt x="3569" y="9688"/>
                    <a:pt x="3376" y="10202"/>
                  </a:cubicBezTo>
                  <a:lnTo>
                    <a:pt x="2026" y="10106"/>
                  </a:lnTo>
                  <a:cubicBezTo>
                    <a:pt x="1962" y="10106"/>
                    <a:pt x="1897" y="10138"/>
                    <a:pt x="1865" y="10202"/>
                  </a:cubicBezTo>
                  <a:lnTo>
                    <a:pt x="1094" y="12292"/>
                  </a:lnTo>
                  <a:lnTo>
                    <a:pt x="130" y="12581"/>
                  </a:lnTo>
                  <a:cubicBezTo>
                    <a:pt x="33" y="12613"/>
                    <a:pt x="1" y="12709"/>
                    <a:pt x="33" y="12774"/>
                  </a:cubicBezTo>
                  <a:lnTo>
                    <a:pt x="97" y="12870"/>
                  </a:lnTo>
                  <a:lnTo>
                    <a:pt x="226" y="12870"/>
                  </a:lnTo>
                  <a:lnTo>
                    <a:pt x="1255" y="12581"/>
                  </a:lnTo>
                  <a:lnTo>
                    <a:pt x="1351" y="12484"/>
                  </a:lnTo>
                  <a:lnTo>
                    <a:pt x="2122" y="10427"/>
                  </a:lnTo>
                  <a:lnTo>
                    <a:pt x="3280" y="10491"/>
                  </a:lnTo>
                  <a:cubicBezTo>
                    <a:pt x="3151" y="11070"/>
                    <a:pt x="3119" y="12067"/>
                    <a:pt x="3151" y="12934"/>
                  </a:cubicBezTo>
                  <a:cubicBezTo>
                    <a:pt x="3151" y="13610"/>
                    <a:pt x="3718" y="14118"/>
                    <a:pt x="4360" y="14118"/>
                  </a:cubicBezTo>
                  <a:cubicBezTo>
                    <a:pt x="4512" y="14118"/>
                    <a:pt x="4669" y="14089"/>
                    <a:pt x="4823" y="14027"/>
                  </a:cubicBezTo>
                  <a:lnTo>
                    <a:pt x="7041" y="13127"/>
                  </a:lnTo>
                  <a:lnTo>
                    <a:pt x="7458" y="14092"/>
                  </a:lnTo>
                  <a:lnTo>
                    <a:pt x="5819" y="15538"/>
                  </a:lnTo>
                  <a:cubicBezTo>
                    <a:pt x="5787" y="15570"/>
                    <a:pt x="5755" y="15602"/>
                    <a:pt x="5755" y="15667"/>
                  </a:cubicBezTo>
                  <a:lnTo>
                    <a:pt x="5851" y="16760"/>
                  </a:lnTo>
                  <a:lnTo>
                    <a:pt x="5915" y="16856"/>
                  </a:lnTo>
                  <a:lnTo>
                    <a:pt x="6012" y="16888"/>
                  </a:lnTo>
                  <a:cubicBezTo>
                    <a:pt x="6108" y="16888"/>
                    <a:pt x="6173" y="16824"/>
                    <a:pt x="6173" y="16727"/>
                  </a:cubicBezTo>
                  <a:lnTo>
                    <a:pt x="6076" y="15731"/>
                  </a:lnTo>
                  <a:lnTo>
                    <a:pt x="7748" y="14252"/>
                  </a:lnTo>
                  <a:cubicBezTo>
                    <a:pt x="7812" y="14220"/>
                    <a:pt x="7812" y="14124"/>
                    <a:pt x="7780" y="14092"/>
                  </a:cubicBezTo>
                  <a:lnTo>
                    <a:pt x="7330" y="13031"/>
                  </a:lnTo>
                  <a:lnTo>
                    <a:pt x="7491" y="12967"/>
                  </a:lnTo>
                  <a:lnTo>
                    <a:pt x="9162" y="11006"/>
                  </a:lnTo>
                  <a:lnTo>
                    <a:pt x="9741" y="11424"/>
                  </a:lnTo>
                  <a:lnTo>
                    <a:pt x="9419" y="13031"/>
                  </a:lnTo>
                  <a:lnTo>
                    <a:pt x="9419" y="13127"/>
                  </a:lnTo>
                  <a:lnTo>
                    <a:pt x="9998" y="14381"/>
                  </a:lnTo>
                  <a:lnTo>
                    <a:pt x="10062" y="14445"/>
                  </a:lnTo>
                  <a:cubicBezTo>
                    <a:pt x="10078" y="14461"/>
                    <a:pt x="10102" y="14469"/>
                    <a:pt x="10130" y="14469"/>
                  </a:cubicBezTo>
                  <a:cubicBezTo>
                    <a:pt x="10159" y="14469"/>
                    <a:pt x="10191" y="14461"/>
                    <a:pt x="10223" y="14445"/>
                  </a:cubicBezTo>
                  <a:cubicBezTo>
                    <a:pt x="10287" y="14413"/>
                    <a:pt x="10319" y="14317"/>
                    <a:pt x="10287" y="14252"/>
                  </a:cubicBezTo>
                  <a:lnTo>
                    <a:pt x="9709" y="13063"/>
                  </a:lnTo>
                  <a:lnTo>
                    <a:pt x="10062" y="11359"/>
                  </a:lnTo>
                  <a:cubicBezTo>
                    <a:pt x="10062" y="11327"/>
                    <a:pt x="10030" y="11263"/>
                    <a:pt x="9998" y="11231"/>
                  </a:cubicBezTo>
                  <a:lnTo>
                    <a:pt x="9355" y="10781"/>
                  </a:lnTo>
                  <a:lnTo>
                    <a:pt x="11187" y="8627"/>
                  </a:lnTo>
                  <a:cubicBezTo>
                    <a:pt x="11187" y="8627"/>
                    <a:pt x="10994" y="8048"/>
                    <a:pt x="10544" y="7341"/>
                  </a:cubicBezTo>
                  <a:lnTo>
                    <a:pt x="11444" y="7309"/>
                  </a:lnTo>
                  <a:lnTo>
                    <a:pt x="11509" y="7277"/>
                  </a:lnTo>
                  <a:lnTo>
                    <a:pt x="12569" y="6698"/>
                  </a:lnTo>
                  <a:lnTo>
                    <a:pt x="13887" y="6859"/>
                  </a:lnTo>
                  <a:cubicBezTo>
                    <a:pt x="13904" y="6865"/>
                    <a:pt x="13920" y="6867"/>
                    <a:pt x="13936" y="6867"/>
                  </a:cubicBezTo>
                  <a:cubicBezTo>
                    <a:pt x="14006" y="6867"/>
                    <a:pt x="14054" y="6810"/>
                    <a:pt x="14080" y="6731"/>
                  </a:cubicBezTo>
                  <a:cubicBezTo>
                    <a:pt x="14080" y="6666"/>
                    <a:pt x="14016" y="6570"/>
                    <a:pt x="13952" y="6570"/>
                  </a:cubicBezTo>
                  <a:lnTo>
                    <a:pt x="12569" y="6377"/>
                  </a:lnTo>
                  <a:lnTo>
                    <a:pt x="12473" y="6409"/>
                  </a:lnTo>
                  <a:lnTo>
                    <a:pt x="11380" y="7020"/>
                  </a:lnTo>
                  <a:lnTo>
                    <a:pt x="10351" y="7052"/>
                  </a:lnTo>
                  <a:cubicBezTo>
                    <a:pt x="10287" y="6988"/>
                    <a:pt x="10223" y="6923"/>
                    <a:pt x="10191" y="6859"/>
                  </a:cubicBezTo>
                  <a:lnTo>
                    <a:pt x="10673" y="6152"/>
                  </a:lnTo>
                  <a:lnTo>
                    <a:pt x="10159" y="5830"/>
                  </a:lnTo>
                  <a:lnTo>
                    <a:pt x="10480" y="5316"/>
                  </a:lnTo>
                  <a:cubicBezTo>
                    <a:pt x="10988" y="5077"/>
                    <a:pt x="13165" y="4142"/>
                    <a:pt x="14553" y="4142"/>
                  </a:cubicBezTo>
                  <a:cubicBezTo>
                    <a:pt x="14658" y="4142"/>
                    <a:pt x="14757" y="4148"/>
                    <a:pt x="14852" y="4159"/>
                  </a:cubicBezTo>
                  <a:cubicBezTo>
                    <a:pt x="14916" y="4159"/>
                    <a:pt x="14980" y="4095"/>
                    <a:pt x="15012" y="4030"/>
                  </a:cubicBezTo>
                  <a:cubicBezTo>
                    <a:pt x="15012" y="3934"/>
                    <a:pt x="14948" y="3870"/>
                    <a:pt x="14884" y="3838"/>
                  </a:cubicBezTo>
                  <a:cubicBezTo>
                    <a:pt x="14785" y="3826"/>
                    <a:pt x="14682" y="3821"/>
                    <a:pt x="14574" y="3821"/>
                  </a:cubicBezTo>
                  <a:cubicBezTo>
                    <a:pt x="13142" y="3821"/>
                    <a:pt x="11014" y="4758"/>
                    <a:pt x="10416" y="5027"/>
                  </a:cubicBezTo>
                  <a:lnTo>
                    <a:pt x="9484" y="4384"/>
                  </a:lnTo>
                  <a:cubicBezTo>
                    <a:pt x="9548" y="3645"/>
                    <a:pt x="9741" y="1395"/>
                    <a:pt x="9323" y="109"/>
                  </a:cubicBezTo>
                  <a:cubicBezTo>
                    <a:pt x="9299" y="36"/>
                    <a:pt x="9257" y="0"/>
                    <a:pt x="9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9" name="Google Shape;4005;p64">
              <a:extLst>
                <a:ext uri="{FF2B5EF4-FFF2-40B4-BE49-F238E27FC236}">
                  <a16:creationId xmlns:a16="http://schemas.microsoft.com/office/drawing/2014/main" id="{5AED5742-B178-4F29-8AFD-0B9D22A06B59}"/>
                </a:ext>
              </a:extLst>
            </p:cNvPr>
            <p:cNvSpPr/>
            <p:nvPr/>
          </p:nvSpPr>
          <p:spPr>
            <a:xfrm>
              <a:off x="3600225" y="2635300"/>
              <a:ext cx="171200" cy="180825"/>
            </a:xfrm>
            <a:custGeom>
              <a:avLst/>
              <a:gdLst/>
              <a:ahLst/>
              <a:cxnLst/>
              <a:rect l="l" t="t" r="r" b="b"/>
              <a:pathLst>
                <a:path w="6848" h="7233" extrusionOk="0">
                  <a:moveTo>
                    <a:pt x="2283" y="0"/>
                  </a:moveTo>
                  <a:lnTo>
                    <a:pt x="1" y="4725"/>
                  </a:lnTo>
                  <a:lnTo>
                    <a:pt x="1512" y="4950"/>
                  </a:lnTo>
                  <a:lnTo>
                    <a:pt x="1833" y="5818"/>
                  </a:lnTo>
                  <a:lnTo>
                    <a:pt x="2701" y="5690"/>
                  </a:lnTo>
                  <a:lnTo>
                    <a:pt x="3505" y="7233"/>
                  </a:lnTo>
                  <a:lnTo>
                    <a:pt x="6848" y="3054"/>
                  </a:lnTo>
                  <a:lnTo>
                    <a:pt x="3922" y="2764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0" name="Google Shape;4006;p64">
              <a:extLst>
                <a:ext uri="{FF2B5EF4-FFF2-40B4-BE49-F238E27FC236}">
                  <a16:creationId xmlns:a16="http://schemas.microsoft.com/office/drawing/2014/main" id="{1E19989D-F074-4B31-A5B4-96F7B178782F}"/>
                </a:ext>
              </a:extLst>
            </p:cNvPr>
            <p:cNvSpPr/>
            <p:nvPr/>
          </p:nvSpPr>
          <p:spPr>
            <a:xfrm>
              <a:off x="3596225" y="2632075"/>
              <a:ext cx="179225" cy="188075"/>
            </a:xfrm>
            <a:custGeom>
              <a:avLst/>
              <a:gdLst/>
              <a:ahLst/>
              <a:cxnLst/>
              <a:rect l="l" t="t" r="r" b="b"/>
              <a:pathLst>
                <a:path w="7169" h="7523" extrusionOk="0">
                  <a:moveTo>
                    <a:pt x="2475" y="450"/>
                  </a:moveTo>
                  <a:lnTo>
                    <a:pt x="3954" y="2958"/>
                  </a:lnTo>
                  <a:cubicBezTo>
                    <a:pt x="3954" y="3022"/>
                    <a:pt x="4018" y="3022"/>
                    <a:pt x="4050" y="3054"/>
                  </a:cubicBezTo>
                  <a:lnTo>
                    <a:pt x="6718" y="3311"/>
                  </a:lnTo>
                  <a:lnTo>
                    <a:pt x="3697" y="7104"/>
                  </a:lnTo>
                  <a:lnTo>
                    <a:pt x="2990" y="5754"/>
                  </a:lnTo>
                  <a:lnTo>
                    <a:pt x="2925" y="5690"/>
                  </a:lnTo>
                  <a:lnTo>
                    <a:pt x="2829" y="5690"/>
                  </a:lnTo>
                  <a:lnTo>
                    <a:pt x="2089" y="5754"/>
                  </a:lnTo>
                  <a:lnTo>
                    <a:pt x="1832" y="5015"/>
                  </a:lnTo>
                  <a:cubicBezTo>
                    <a:pt x="1800" y="4983"/>
                    <a:pt x="1768" y="4919"/>
                    <a:pt x="1704" y="4919"/>
                  </a:cubicBezTo>
                  <a:lnTo>
                    <a:pt x="386" y="4726"/>
                  </a:lnTo>
                  <a:lnTo>
                    <a:pt x="2475" y="450"/>
                  </a:lnTo>
                  <a:close/>
                  <a:moveTo>
                    <a:pt x="2443" y="0"/>
                  </a:moveTo>
                  <a:cubicBezTo>
                    <a:pt x="2379" y="0"/>
                    <a:pt x="2347" y="33"/>
                    <a:pt x="2314" y="65"/>
                  </a:cubicBezTo>
                  <a:lnTo>
                    <a:pt x="0" y="4790"/>
                  </a:lnTo>
                  <a:lnTo>
                    <a:pt x="0" y="4919"/>
                  </a:lnTo>
                  <a:lnTo>
                    <a:pt x="129" y="5015"/>
                  </a:lnTo>
                  <a:lnTo>
                    <a:pt x="1575" y="5208"/>
                  </a:lnTo>
                  <a:lnTo>
                    <a:pt x="1832" y="5979"/>
                  </a:lnTo>
                  <a:cubicBezTo>
                    <a:pt x="1859" y="6032"/>
                    <a:pt x="1906" y="6084"/>
                    <a:pt x="1958" y="6084"/>
                  </a:cubicBezTo>
                  <a:cubicBezTo>
                    <a:pt x="1969" y="6084"/>
                    <a:pt x="1981" y="6082"/>
                    <a:pt x="1993" y="6076"/>
                  </a:cubicBezTo>
                  <a:lnTo>
                    <a:pt x="2765" y="5979"/>
                  </a:lnTo>
                  <a:lnTo>
                    <a:pt x="3536" y="7426"/>
                  </a:lnTo>
                  <a:lnTo>
                    <a:pt x="3568" y="7490"/>
                  </a:lnTo>
                  <a:lnTo>
                    <a:pt x="3632" y="7522"/>
                  </a:lnTo>
                  <a:cubicBezTo>
                    <a:pt x="3697" y="7522"/>
                    <a:pt x="3729" y="7490"/>
                    <a:pt x="3761" y="7458"/>
                  </a:cubicBezTo>
                  <a:lnTo>
                    <a:pt x="7136" y="3279"/>
                  </a:lnTo>
                  <a:cubicBezTo>
                    <a:pt x="7168" y="3215"/>
                    <a:pt x="7168" y="3151"/>
                    <a:pt x="7136" y="3118"/>
                  </a:cubicBezTo>
                  <a:cubicBezTo>
                    <a:pt x="7136" y="3054"/>
                    <a:pt x="7072" y="3022"/>
                    <a:pt x="7008" y="3022"/>
                  </a:cubicBezTo>
                  <a:lnTo>
                    <a:pt x="4179" y="2733"/>
                  </a:lnTo>
                  <a:lnTo>
                    <a:pt x="2572" y="65"/>
                  </a:lnTo>
                  <a:cubicBezTo>
                    <a:pt x="2572" y="33"/>
                    <a:pt x="2507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1" name="Google Shape;4007;p64">
              <a:extLst>
                <a:ext uri="{FF2B5EF4-FFF2-40B4-BE49-F238E27FC236}">
                  <a16:creationId xmlns:a16="http://schemas.microsoft.com/office/drawing/2014/main" id="{B4F03FFB-22E1-4CFA-9502-8ED5A52D6D46}"/>
                </a:ext>
              </a:extLst>
            </p:cNvPr>
            <p:cNvSpPr/>
            <p:nvPr/>
          </p:nvSpPr>
          <p:spPr>
            <a:xfrm>
              <a:off x="3664525" y="2645725"/>
              <a:ext cx="92425" cy="61100"/>
            </a:xfrm>
            <a:custGeom>
              <a:avLst/>
              <a:gdLst/>
              <a:ahLst/>
              <a:cxnLst/>
              <a:rect l="l" t="t" r="r" b="b"/>
              <a:pathLst>
                <a:path w="3697" h="2444" extrusionOk="0">
                  <a:moveTo>
                    <a:pt x="0" y="1"/>
                  </a:moveTo>
                  <a:lnTo>
                    <a:pt x="1350" y="2347"/>
                  </a:lnTo>
                  <a:lnTo>
                    <a:pt x="3697" y="2444"/>
                  </a:lnTo>
                  <a:lnTo>
                    <a:pt x="2636" y="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2" name="Google Shape;4008;p64">
              <a:extLst>
                <a:ext uri="{FF2B5EF4-FFF2-40B4-BE49-F238E27FC236}">
                  <a16:creationId xmlns:a16="http://schemas.microsoft.com/office/drawing/2014/main" id="{3C437B26-7E93-400F-8CE8-552AFAC2A4AB}"/>
                </a:ext>
              </a:extLst>
            </p:cNvPr>
            <p:cNvSpPr/>
            <p:nvPr/>
          </p:nvSpPr>
          <p:spPr>
            <a:xfrm>
              <a:off x="3660500" y="2641725"/>
              <a:ext cx="100475" cy="69125"/>
            </a:xfrm>
            <a:custGeom>
              <a:avLst/>
              <a:gdLst/>
              <a:ahLst/>
              <a:cxnLst/>
              <a:rect l="l" t="t" r="r" b="b"/>
              <a:pathLst>
                <a:path w="4019" h="2765" extrusionOk="0">
                  <a:moveTo>
                    <a:pt x="451" y="322"/>
                  </a:moveTo>
                  <a:lnTo>
                    <a:pt x="2701" y="611"/>
                  </a:lnTo>
                  <a:lnTo>
                    <a:pt x="3601" y="2443"/>
                  </a:lnTo>
                  <a:lnTo>
                    <a:pt x="1608" y="2347"/>
                  </a:lnTo>
                  <a:lnTo>
                    <a:pt x="451" y="322"/>
                  </a:lnTo>
                  <a:close/>
                  <a:moveTo>
                    <a:pt x="194" y="0"/>
                  </a:moveTo>
                  <a:cubicBezTo>
                    <a:pt x="129" y="0"/>
                    <a:pt x="97" y="0"/>
                    <a:pt x="65" y="64"/>
                  </a:cubicBezTo>
                  <a:cubicBezTo>
                    <a:pt x="33" y="97"/>
                    <a:pt x="1" y="161"/>
                    <a:pt x="33" y="225"/>
                  </a:cubicBezTo>
                  <a:lnTo>
                    <a:pt x="1383" y="2572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65"/>
                  </a:lnTo>
                  <a:cubicBezTo>
                    <a:pt x="3890" y="2765"/>
                    <a:pt x="3954" y="2765"/>
                    <a:pt x="3987" y="2700"/>
                  </a:cubicBezTo>
                  <a:cubicBezTo>
                    <a:pt x="4019" y="2668"/>
                    <a:pt x="4019" y="2604"/>
                    <a:pt x="3987" y="2540"/>
                  </a:cubicBezTo>
                  <a:lnTo>
                    <a:pt x="2958" y="386"/>
                  </a:lnTo>
                  <a:cubicBezTo>
                    <a:pt x="2926" y="354"/>
                    <a:pt x="2894" y="322"/>
                    <a:pt x="2829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Google Shape;4009;p64">
              <a:extLst>
                <a:ext uri="{FF2B5EF4-FFF2-40B4-BE49-F238E27FC236}">
                  <a16:creationId xmlns:a16="http://schemas.microsoft.com/office/drawing/2014/main" id="{FB690A78-0CA5-48EA-9B39-DC4A9670C18D}"/>
                </a:ext>
              </a:extLst>
            </p:cNvPr>
            <p:cNvSpPr/>
            <p:nvPr/>
          </p:nvSpPr>
          <p:spPr>
            <a:xfrm>
              <a:off x="4202950" y="2493550"/>
              <a:ext cx="375300" cy="422225"/>
            </a:xfrm>
            <a:custGeom>
              <a:avLst/>
              <a:gdLst/>
              <a:ahLst/>
              <a:cxnLst/>
              <a:rect l="l" t="t" r="r" b="b"/>
              <a:pathLst>
                <a:path w="15012" h="16889" extrusionOk="0">
                  <a:moveTo>
                    <a:pt x="9195" y="1"/>
                  </a:moveTo>
                  <a:cubicBezTo>
                    <a:pt x="9175" y="1"/>
                    <a:pt x="9153" y="5"/>
                    <a:pt x="9129" y="13"/>
                  </a:cubicBezTo>
                  <a:cubicBezTo>
                    <a:pt x="9065" y="13"/>
                    <a:pt x="9001" y="109"/>
                    <a:pt x="9033" y="173"/>
                  </a:cubicBezTo>
                  <a:cubicBezTo>
                    <a:pt x="9418" y="1459"/>
                    <a:pt x="9226" y="3870"/>
                    <a:pt x="9161" y="4449"/>
                  </a:cubicBezTo>
                  <a:lnTo>
                    <a:pt x="8808" y="4963"/>
                  </a:lnTo>
                  <a:lnTo>
                    <a:pt x="8326" y="4641"/>
                  </a:lnTo>
                  <a:lnTo>
                    <a:pt x="7940" y="5220"/>
                  </a:lnTo>
                  <a:cubicBezTo>
                    <a:pt x="7650" y="5124"/>
                    <a:pt x="7393" y="5091"/>
                    <a:pt x="7168" y="5059"/>
                  </a:cubicBezTo>
                  <a:lnTo>
                    <a:pt x="6750" y="3806"/>
                  </a:lnTo>
                  <a:lnTo>
                    <a:pt x="6911" y="2584"/>
                  </a:lnTo>
                  <a:lnTo>
                    <a:pt x="6911" y="2488"/>
                  </a:lnTo>
                  <a:lnTo>
                    <a:pt x="6236" y="1266"/>
                  </a:lnTo>
                  <a:cubicBezTo>
                    <a:pt x="6213" y="1219"/>
                    <a:pt x="6155" y="1189"/>
                    <a:pt x="6100" y="1189"/>
                  </a:cubicBezTo>
                  <a:cubicBezTo>
                    <a:pt x="6080" y="1189"/>
                    <a:pt x="6060" y="1193"/>
                    <a:pt x="6043" y="1202"/>
                  </a:cubicBezTo>
                  <a:cubicBezTo>
                    <a:pt x="5947" y="1266"/>
                    <a:pt x="5947" y="1363"/>
                    <a:pt x="5979" y="1427"/>
                  </a:cubicBezTo>
                  <a:lnTo>
                    <a:pt x="6622" y="2584"/>
                  </a:lnTo>
                  <a:lnTo>
                    <a:pt x="6429" y="3806"/>
                  </a:lnTo>
                  <a:lnTo>
                    <a:pt x="6461" y="3870"/>
                  </a:lnTo>
                  <a:lnTo>
                    <a:pt x="6815" y="5027"/>
                  </a:lnTo>
                  <a:cubicBezTo>
                    <a:pt x="6236" y="5027"/>
                    <a:pt x="5818" y="5124"/>
                    <a:pt x="5818" y="5124"/>
                  </a:cubicBezTo>
                  <a:cubicBezTo>
                    <a:pt x="5818" y="5124"/>
                    <a:pt x="5207" y="6281"/>
                    <a:pt x="4597" y="7502"/>
                  </a:cubicBezTo>
                  <a:lnTo>
                    <a:pt x="4147" y="7181"/>
                  </a:lnTo>
                  <a:cubicBezTo>
                    <a:pt x="4115" y="7165"/>
                    <a:pt x="4082" y="7157"/>
                    <a:pt x="4054" y="7157"/>
                  </a:cubicBezTo>
                  <a:cubicBezTo>
                    <a:pt x="4026" y="7157"/>
                    <a:pt x="4002" y="7165"/>
                    <a:pt x="3986" y="7181"/>
                  </a:cubicBezTo>
                  <a:lnTo>
                    <a:pt x="2540" y="8113"/>
                  </a:lnTo>
                  <a:lnTo>
                    <a:pt x="1222" y="8017"/>
                  </a:lnTo>
                  <a:cubicBezTo>
                    <a:pt x="1205" y="8011"/>
                    <a:pt x="1188" y="8008"/>
                    <a:pt x="1173" y="8008"/>
                  </a:cubicBezTo>
                  <a:cubicBezTo>
                    <a:pt x="1103" y="8008"/>
                    <a:pt x="1055" y="8066"/>
                    <a:pt x="1029" y="8145"/>
                  </a:cubicBezTo>
                  <a:cubicBezTo>
                    <a:pt x="1029" y="8209"/>
                    <a:pt x="1061" y="8242"/>
                    <a:pt x="1093" y="8274"/>
                  </a:cubicBezTo>
                  <a:lnTo>
                    <a:pt x="1189" y="8306"/>
                  </a:lnTo>
                  <a:lnTo>
                    <a:pt x="2572" y="8402"/>
                  </a:lnTo>
                  <a:lnTo>
                    <a:pt x="2668" y="8402"/>
                  </a:lnTo>
                  <a:lnTo>
                    <a:pt x="4050" y="7502"/>
                  </a:lnTo>
                  <a:lnTo>
                    <a:pt x="4468" y="7792"/>
                  </a:lnTo>
                  <a:cubicBezTo>
                    <a:pt x="3986" y="8724"/>
                    <a:pt x="3568" y="9688"/>
                    <a:pt x="3375" y="10170"/>
                  </a:cubicBezTo>
                  <a:lnTo>
                    <a:pt x="1993" y="10106"/>
                  </a:lnTo>
                  <a:cubicBezTo>
                    <a:pt x="1929" y="10106"/>
                    <a:pt x="1864" y="10138"/>
                    <a:pt x="1864" y="10202"/>
                  </a:cubicBezTo>
                  <a:lnTo>
                    <a:pt x="1093" y="12292"/>
                  </a:lnTo>
                  <a:lnTo>
                    <a:pt x="129" y="12581"/>
                  </a:lnTo>
                  <a:cubicBezTo>
                    <a:pt x="32" y="12613"/>
                    <a:pt x="0" y="12678"/>
                    <a:pt x="0" y="12774"/>
                  </a:cubicBezTo>
                  <a:lnTo>
                    <a:pt x="64" y="12838"/>
                  </a:lnTo>
                  <a:lnTo>
                    <a:pt x="193" y="12870"/>
                  </a:lnTo>
                  <a:lnTo>
                    <a:pt x="1254" y="12549"/>
                  </a:lnTo>
                  <a:lnTo>
                    <a:pt x="1350" y="12485"/>
                  </a:lnTo>
                  <a:lnTo>
                    <a:pt x="2089" y="10395"/>
                  </a:lnTo>
                  <a:lnTo>
                    <a:pt x="3279" y="10492"/>
                  </a:lnTo>
                  <a:cubicBezTo>
                    <a:pt x="3150" y="11070"/>
                    <a:pt x="3118" y="12035"/>
                    <a:pt x="3150" y="12935"/>
                  </a:cubicBezTo>
                  <a:cubicBezTo>
                    <a:pt x="3150" y="13610"/>
                    <a:pt x="3717" y="14118"/>
                    <a:pt x="4359" y="14118"/>
                  </a:cubicBezTo>
                  <a:cubicBezTo>
                    <a:pt x="4511" y="14118"/>
                    <a:pt x="4668" y="14089"/>
                    <a:pt x="4822" y="14028"/>
                  </a:cubicBezTo>
                  <a:lnTo>
                    <a:pt x="7040" y="13128"/>
                  </a:lnTo>
                  <a:lnTo>
                    <a:pt x="7458" y="14092"/>
                  </a:lnTo>
                  <a:lnTo>
                    <a:pt x="5818" y="15538"/>
                  </a:lnTo>
                  <a:cubicBezTo>
                    <a:pt x="5754" y="15571"/>
                    <a:pt x="5754" y="15603"/>
                    <a:pt x="5754" y="15667"/>
                  </a:cubicBezTo>
                  <a:lnTo>
                    <a:pt x="5850" y="16760"/>
                  </a:lnTo>
                  <a:lnTo>
                    <a:pt x="5915" y="16856"/>
                  </a:lnTo>
                  <a:lnTo>
                    <a:pt x="6011" y="16888"/>
                  </a:lnTo>
                  <a:cubicBezTo>
                    <a:pt x="6108" y="16888"/>
                    <a:pt x="6172" y="16792"/>
                    <a:pt x="6140" y="16728"/>
                  </a:cubicBezTo>
                  <a:lnTo>
                    <a:pt x="6075" y="15699"/>
                  </a:lnTo>
                  <a:lnTo>
                    <a:pt x="7747" y="14253"/>
                  </a:lnTo>
                  <a:cubicBezTo>
                    <a:pt x="7811" y="14188"/>
                    <a:pt x="7811" y="14124"/>
                    <a:pt x="7779" y="14060"/>
                  </a:cubicBezTo>
                  <a:lnTo>
                    <a:pt x="7297" y="12999"/>
                  </a:lnTo>
                  <a:lnTo>
                    <a:pt x="7490" y="12935"/>
                  </a:lnTo>
                  <a:lnTo>
                    <a:pt x="9161" y="11006"/>
                  </a:lnTo>
                  <a:lnTo>
                    <a:pt x="9740" y="11392"/>
                  </a:lnTo>
                  <a:lnTo>
                    <a:pt x="9418" y="13031"/>
                  </a:lnTo>
                  <a:lnTo>
                    <a:pt x="9418" y="13128"/>
                  </a:lnTo>
                  <a:lnTo>
                    <a:pt x="9997" y="14381"/>
                  </a:lnTo>
                  <a:lnTo>
                    <a:pt x="10061" y="14445"/>
                  </a:lnTo>
                  <a:cubicBezTo>
                    <a:pt x="10083" y="14445"/>
                    <a:pt x="10118" y="14460"/>
                    <a:pt x="10159" y="14460"/>
                  </a:cubicBezTo>
                  <a:cubicBezTo>
                    <a:pt x="10179" y="14460"/>
                    <a:pt x="10201" y="14456"/>
                    <a:pt x="10222" y="14445"/>
                  </a:cubicBezTo>
                  <a:cubicBezTo>
                    <a:pt x="10286" y="14413"/>
                    <a:pt x="10318" y="14317"/>
                    <a:pt x="10286" y="14253"/>
                  </a:cubicBezTo>
                  <a:lnTo>
                    <a:pt x="9708" y="13031"/>
                  </a:lnTo>
                  <a:lnTo>
                    <a:pt x="10061" y="11360"/>
                  </a:lnTo>
                  <a:cubicBezTo>
                    <a:pt x="10061" y="11295"/>
                    <a:pt x="10029" y="11231"/>
                    <a:pt x="9997" y="11199"/>
                  </a:cubicBezTo>
                  <a:lnTo>
                    <a:pt x="9354" y="10781"/>
                  </a:lnTo>
                  <a:lnTo>
                    <a:pt x="11186" y="8627"/>
                  </a:lnTo>
                  <a:cubicBezTo>
                    <a:pt x="11186" y="8627"/>
                    <a:pt x="10993" y="8049"/>
                    <a:pt x="10543" y="7342"/>
                  </a:cubicBezTo>
                  <a:lnTo>
                    <a:pt x="11411" y="7309"/>
                  </a:lnTo>
                  <a:lnTo>
                    <a:pt x="11476" y="7277"/>
                  </a:lnTo>
                  <a:lnTo>
                    <a:pt x="12569" y="6667"/>
                  </a:lnTo>
                  <a:lnTo>
                    <a:pt x="13886" y="6859"/>
                  </a:lnTo>
                  <a:cubicBezTo>
                    <a:pt x="13983" y="6859"/>
                    <a:pt x="14047" y="6827"/>
                    <a:pt x="14047" y="6731"/>
                  </a:cubicBezTo>
                  <a:cubicBezTo>
                    <a:pt x="14079" y="6634"/>
                    <a:pt x="14015" y="6570"/>
                    <a:pt x="13919" y="6570"/>
                  </a:cubicBezTo>
                  <a:lnTo>
                    <a:pt x="12569" y="6377"/>
                  </a:lnTo>
                  <a:lnTo>
                    <a:pt x="12472" y="6377"/>
                  </a:lnTo>
                  <a:lnTo>
                    <a:pt x="11379" y="6988"/>
                  </a:lnTo>
                  <a:lnTo>
                    <a:pt x="10318" y="7052"/>
                  </a:lnTo>
                  <a:cubicBezTo>
                    <a:pt x="10286" y="6988"/>
                    <a:pt x="10222" y="6924"/>
                    <a:pt x="10190" y="6859"/>
                  </a:cubicBezTo>
                  <a:lnTo>
                    <a:pt x="10640" y="6152"/>
                  </a:lnTo>
                  <a:lnTo>
                    <a:pt x="10158" y="5799"/>
                  </a:lnTo>
                  <a:lnTo>
                    <a:pt x="10479" y="5316"/>
                  </a:lnTo>
                  <a:cubicBezTo>
                    <a:pt x="10995" y="5074"/>
                    <a:pt x="13226" y="4116"/>
                    <a:pt x="14584" y="4116"/>
                  </a:cubicBezTo>
                  <a:cubicBezTo>
                    <a:pt x="14665" y="4116"/>
                    <a:pt x="14744" y="4120"/>
                    <a:pt x="14819" y="4127"/>
                  </a:cubicBezTo>
                  <a:cubicBezTo>
                    <a:pt x="14836" y="4133"/>
                    <a:pt x="14852" y="4135"/>
                    <a:pt x="14867" y="4135"/>
                  </a:cubicBezTo>
                  <a:cubicBezTo>
                    <a:pt x="14937" y="4135"/>
                    <a:pt x="14985" y="4078"/>
                    <a:pt x="15012" y="3999"/>
                  </a:cubicBezTo>
                  <a:cubicBezTo>
                    <a:pt x="15012" y="3934"/>
                    <a:pt x="14947" y="3838"/>
                    <a:pt x="14851" y="3838"/>
                  </a:cubicBezTo>
                  <a:cubicBezTo>
                    <a:pt x="14752" y="3826"/>
                    <a:pt x="14647" y="3821"/>
                    <a:pt x="14538" y="3821"/>
                  </a:cubicBezTo>
                  <a:cubicBezTo>
                    <a:pt x="13132" y="3821"/>
                    <a:pt x="11012" y="4726"/>
                    <a:pt x="10415" y="4995"/>
                  </a:cubicBezTo>
                  <a:lnTo>
                    <a:pt x="9483" y="4384"/>
                  </a:lnTo>
                  <a:cubicBezTo>
                    <a:pt x="9547" y="3645"/>
                    <a:pt x="9740" y="1363"/>
                    <a:pt x="9322" y="109"/>
                  </a:cubicBezTo>
                  <a:cubicBezTo>
                    <a:pt x="9298" y="37"/>
                    <a:pt x="9256" y="1"/>
                    <a:pt x="9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4" name="Google Shape;4010;p64">
              <a:extLst>
                <a:ext uri="{FF2B5EF4-FFF2-40B4-BE49-F238E27FC236}">
                  <a16:creationId xmlns:a16="http://schemas.microsoft.com/office/drawing/2014/main" id="{031A71DC-F762-4E87-9D14-0D37E3B29215}"/>
                </a:ext>
              </a:extLst>
            </p:cNvPr>
            <p:cNvSpPr/>
            <p:nvPr/>
          </p:nvSpPr>
          <p:spPr>
            <a:xfrm>
              <a:off x="4296150" y="2631275"/>
              <a:ext cx="172000" cy="180825"/>
            </a:xfrm>
            <a:custGeom>
              <a:avLst/>
              <a:gdLst/>
              <a:ahLst/>
              <a:cxnLst/>
              <a:rect l="l" t="t" r="r" b="b"/>
              <a:pathLst>
                <a:path w="6880" h="7233" extrusionOk="0">
                  <a:moveTo>
                    <a:pt x="2315" y="0"/>
                  </a:moveTo>
                  <a:lnTo>
                    <a:pt x="1" y="4726"/>
                  </a:lnTo>
                  <a:lnTo>
                    <a:pt x="1544" y="4951"/>
                  </a:lnTo>
                  <a:lnTo>
                    <a:pt x="1833" y="5786"/>
                  </a:lnTo>
                  <a:lnTo>
                    <a:pt x="2701" y="5690"/>
                  </a:lnTo>
                  <a:lnTo>
                    <a:pt x="3537" y="7233"/>
                  </a:lnTo>
                  <a:lnTo>
                    <a:pt x="6880" y="3022"/>
                  </a:lnTo>
                  <a:lnTo>
                    <a:pt x="3922" y="2765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5" name="Google Shape;4011;p64">
              <a:extLst>
                <a:ext uri="{FF2B5EF4-FFF2-40B4-BE49-F238E27FC236}">
                  <a16:creationId xmlns:a16="http://schemas.microsoft.com/office/drawing/2014/main" id="{F028D660-4F94-4D6D-B1BF-AD5A29BAD12A}"/>
                </a:ext>
              </a:extLst>
            </p:cNvPr>
            <p:cNvSpPr/>
            <p:nvPr/>
          </p:nvSpPr>
          <p:spPr>
            <a:xfrm>
              <a:off x="4292950" y="2627250"/>
              <a:ext cx="179225" cy="188875"/>
            </a:xfrm>
            <a:custGeom>
              <a:avLst/>
              <a:gdLst/>
              <a:ahLst/>
              <a:cxnLst/>
              <a:rect l="l" t="t" r="r" b="b"/>
              <a:pathLst>
                <a:path w="7169" h="7555" extrusionOk="0">
                  <a:moveTo>
                    <a:pt x="2475" y="483"/>
                  </a:moveTo>
                  <a:lnTo>
                    <a:pt x="3922" y="2990"/>
                  </a:lnTo>
                  <a:cubicBezTo>
                    <a:pt x="3954" y="3022"/>
                    <a:pt x="3986" y="3054"/>
                    <a:pt x="4050" y="3054"/>
                  </a:cubicBezTo>
                  <a:lnTo>
                    <a:pt x="6686" y="3311"/>
                  </a:lnTo>
                  <a:lnTo>
                    <a:pt x="3665" y="7105"/>
                  </a:lnTo>
                  <a:lnTo>
                    <a:pt x="2958" y="5787"/>
                  </a:lnTo>
                  <a:lnTo>
                    <a:pt x="2925" y="5722"/>
                  </a:lnTo>
                  <a:lnTo>
                    <a:pt x="2829" y="5690"/>
                  </a:lnTo>
                  <a:lnTo>
                    <a:pt x="2090" y="5787"/>
                  </a:lnTo>
                  <a:lnTo>
                    <a:pt x="1833" y="5047"/>
                  </a:lnTo>
                  <a:cubicBezTo>
                    <a:pt x="1800" y="4983"/>
                    <a:pt x="1768" y="4951"/>
                    <a:pt x="1704" y="4951"/>
                  </a:cubicBezTo>
                  <a:lnTo>
                    <a:pt x="354" y="4758"/>
                  </a:lnTo>
                  <a:lnTo>
                    <a:pt x="2475" y="483"/>
                  </a:lnTo>
                  <a:close/>
                  <a:moveTo>
                    <a:pt x="2443" y="1"/>
                  </a:moveTo>
                  <a:cubicBezTo>
                    <a:pt x="2379" y="1"/>
                    <a:pt x="2347" y="33"/>
                    <a:pt x="2315" y="97"/>
                  </a:cubicBezTo>
                  <a:lnTo>
                    <a:pt x="0" y="4822"/>
                  </a:lnTo>
                  <a:lnTo>
                    <a:pt x="0" y="4951"/>
                  </a:lnTo>
                  <a:cubicBezTo>
                    <a:pt x="32" y="5015"/>
                    <a:pt x="65" y="5015"/>
                    <a:pt x="129" y="5047"/>
                  </a:cubicBezTo>
                  <a:lnTo>
                    <a:pt x="1575" y="5240"/>
                  </a:lnTo>
                  <a:lnTo>
                    <a:pt x="1833" y="6012"/>
                  </a:lnTo>
                  <a:cubicBezTo>
                    <a:pt x="1865" y="6076"/>
                    <a:pt x="1929" y="6108"/>
                    <a:pt x="1993" y="6108"/>
                  </a:cubicBezTo>
                  <a:lnTo>
                    <a:pt x="2765" y="6012"/>
                  </a:lnTo>
                  <a:lnTo>
                    <a:pt x="3504" y="7458"/>
                  </a:lnTo>
                  <a:lnTo>
                    <a:pt x="3568" y="7522"/>
                  </a:lnTo>
                  <a:lnTo>
                    <a:pt x="3633" y="7555"/>
                  </a:lnTo>
                  <a:cubicBezTo>
                    <a:pt x="3697" y="7555"/>
                    <a:pt x="3729" y="7522"/>
                    <a:pt x="3761" y="7490"/>
                  </a:cubicBezTo>
                  <a:lnTo>
                    <a:pt x="7104" y="3279"/>
                  </a:lnTo>
                  <a:cubicBezTo>
                    <a:pt x="7136" y="3247"/>
                    <a:pt x="7168" y="3183"/>
                    <a:pt x="7136" y="3151"/>
                  </a:cubicBezTo>
                  <a:cubicBezTo>
                    <a:pt x="7104" y="3086"/>
                    <a:pt x="7072" y="3054"/>
                    <a:pt x="7008" y="3054"/>
                  </a:cubicBezTo>
                  <a:lnTo>
                    <a:pt x="4147" y="2765"/>
                  </a:lnTo>
                  <a:lnTo>
                    <a:pt x="2572" y="97"/>
                  </a:lnTo>
                  <a:cubicBezTo>
                    <a:pt x="2540" y="33"/>
                    <a:pt x="2508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Google Shape;4012;p64">
              <a:extLst>
                <a:ext uri="{FF2B5EF4-FFF2-40B4-BE49-F238E27FC236}">
                  <a16:creationId xmlns:a16="http://schemas.microsoft.com/office/drawing/2014/main" id="{69C8AB11-ED13-4CC0-96EA-E5F18B0D9E19}"/>
                </a:ext>
              </a:extLst>
            </p:cNvPr>
            <p:cNvSpPr/>
            <p:nvPr/>
          </p:nvSpPr>
          <p:spPr>
            <a:xfrm>
              <a:off x="4361250" y="2640925"/>
              <a:ext cx="91625" cy="61900"/>
            </a:xfrm>
            <a:custGeom>
              <a:avLst/>
              <a:gdLst/>
              <a:ahLst/>
              <a:cxnLst/>
              <a:rect l="l" t="t" r="r" b="b"/>
              <a:pathLst>
                <a:path w="3665" h="2476" extrusionOk="0">
                  <a:moveTo>
                    <a:pt x="1" y="0"/>
                  </a:moveTo>
                  <a:lnTo>
                    <a:pt x="1318" y="2379"/>
                  </a:lnTo>
                  <a:lnTo>
                    <a:pt x="3665" y="2475"/>
                  </a:lnTo>
                  <a:lnTo>
                    <a:pt x="3665" y="2475"/>
                  </a:lnTo>
                  <a:lnTo>
                    <a:pt x="263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7" name="Google Shape;4013;p64">
              <a:extLst>
                <a:ext uri="{FF2B5EF4-FFF2-40B4-BE49-F238E27FC236}">
                  <a16:creationId xmlns:a16="http://schemas.microsoft.com/office/drawing/2014/main" id="{C538D8A9-4B15-4FAF-AAB7-CDCF9E82F30A}"/>
                </a:ext>
              </a:extLst>
            </p:cNvPr>
            <p:cNvSpPr/>
            <p:nvPr/>
          </p:nvSpPr>
          <p:spPr>
            <a:xfrm>
              <a:off x="4357225" y="2636900"/>
              <a:ext cx="99675" cy="69925"/>
            </a:xfrm>
            <a:custGeom>
              <a:avLst/>
              <a:gdLst/>
              <a:ahLst/>
              <a:cxnLst/>
              <a:rect l="l" t="t" r="r" b="b"/>
              <a:pathLst>
                <a:path w="3987" h="2797" extrusionOk="0">
                  <a:moveTo>
                    <a:pt x="451" y="354"/>
                  </a:moveTo>
                  <a:lnTo>
                    <a:pt x="2701" y="611"/>
                  </a:lnTo>
                  <a:lnTo>
                    <a:pt x="3601" y="2475"/>
                  </a:lnTo>
                  <a:lnTo>
                    <a:pt x="1576" y="2379"/>
                  </a:lnTo>
                  <a:lnTo>
                    <a:pt x="451" y="354"/>
                  </a:lnTo>
                  <a:close/>
                  <a:moveTo>
                    <a:pt x="194" y="0"/>
                  </a:moveTo>
                  <a:cubicBezTo>
                    <a:pt x="129" y="0"/>
                    <a:pt x="65" y="32"/>
                    <a:pt x="33" y="97"/>
                  </a:cubicBezTo>
                  <a:cubicBezTo>
                    <a:pt x="1" y="129"/>
                    <a:pt x="1" y="193"/>
                    <a:pt x="33" y="257"/>
                  </a:cubicBezTo>
                  <a:lnTo>
                    <a:pt x="1351" y="2604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97"/>
                  </a:lnTo>
                  <a:cubicBezTo>
                    <a:pt x="3890" y="2797"/>
                    <a:pt x="3922" y="2765"/>
                    <a:pt x="3955" y="2733"/>
                  </a:cubicBezTo>
                  <a:cubicBezTo>
                    <a:pt x="3987" y="2668"/>
                    <a:pt x="3987" y="2636"/>
                    <a:pt x="3987" y="2572"/>
                  </a:cubicBezTo>
                  <a:lnTo>
                    <a:pt x="2926" y="418"/>
                  </a:lnTo>
                  <a:cubicBezTo>
                    <a:pt x="2926" y="354"/>
                    <a:pt x="2862" y="322"/>
                    <a:pt x="2830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Google Shape;4014;p64">
              <a:extLst>
                <a:ext uri="{FF2B5EF4-FFF2-40B4-BE49-F238E27FC236}">
                  <a16:creationId xmlns:a16="http://schemas.microsoft.com/office/drawing/2014/main" id="{34F76BF3-63B0-4F92-8177-3BFAADA1436D}"/>
                </a:ext>
              </a:extLst>
            </p:cNvPr>
            <p:cNvSpPr/>
            <p:nvPr/>
          </p:nvSpPr>
          <p:spPr>
            <a:xfrm>
              <a:off x="2287950" y="3382125"/>
              <a:ext cx="340750" cy="434500"/>
            </a:xfrm>
            <a:custGeom>
              <a:avLst/>
              <a:gdLst/>
              <a:ahLst/>
              <a:cxnLst/>
              <a:rect l="l" t="t" r="r" b="b"/>
              <a:pathLst>
                <a:path w="13630" h="17380" extrusionOk="0">
                  <a:moveTo>
                    <a:pt x="6787" y="0"/>
                  </a:moveTo>
                  <a:cubicBezTo>
                    <a:pt x="6740" y="0"/>
                    <a:pt x="6692" y="16"/>
                    <a:pt x="6654" y="54"/>
                  </a:cubicBezTo>
                  <a:cubicBezTo>
                    <a:pt x="5818" y="1179"/>
                    <a:pt x="5529" y="3782"/>
                    <a:pt x="5465" y="4490"/>
                  </a:cubicBezTo>
                  <a:lnTo>
                    <a:pt x="4436" y="5004"/>
                  </a:lnTo>
                  <a:cubicBezTo>
                    <a:pt x="3857" y="4586"/>
                    <a:pt x="1961" y="3300"/>
                    <a:pt x="643" y="3011"/>
                  </a:cubicBezTo>
                  <a:cubicBezTo>
                    <a:pt x="631" y="3005"/>
                    <a:pt x="618" y="3002"/>
                    <a:pt x="605" y="3002"/>
                  </a:cubicBezTo>
                  <a:cubicBezTo>
                    <a:pt x="547" y="3002"/>
                    <a:pt x="482" y="3055"/>
                    <a:pt x="482" y="3107"/>
                  </a:cubicBezTo>
                  <a:cubicBezTo>
                    <a:pt x="450" y="3204"/>
                    <a:pt x="514" y="3300"/>
                    <a:pt x="579" y="3300"/>
                  </a:cubicBezTo>
                  <a:cubicBezTo>
                    <a:pt x="1897" y="3589"/>
                    <a:pt x="3890" y="4972"/>
                    <a:pt x="4340" y="5293"/>
                  </a:cubicBezTo>
                  <a:lnTo>
                    <a:pt x="4629" y="5872"/>
                  </a:lnTo>
                  <a:lnTo>
                    <a:pt x="4115" y="6129"/>
                  </a:lnTo>
                  <a:lnTo>
                    <a:pt x="4404" y="6740"/>
                  </a:lnTo>
                  <a:cubicBezTo>
                    <a:pt x="4211" y="6933"/>
                    <a:pt x="4018" y="7158"/>
                    <a:pt x="3890" y="7350"/>
                  </a:cubicBezTo>
                  <a:lnTo>
                    <a:pt x="2604" y="7093"/>
                  </a:lnTo>
                  <a:lnTo>
                    <a:pt x="1607" y="6322"/>
                  </a:lnTo>
                  <a:lnTo>
                    <a:pt x="1511" y="6290"/>
                  </a:lnTo>
                  <a:lnTo>
                    <a:pt x="161" y="6257"/>
                  </a:lnTo>
                  <a:cubicBezTo>
                    <a:pt x="64" y="6257"/>
                    <a:pt x="0" y="6322"/>
                    <a:pt x="0" y="6418"/>
                  </a:cubicBezTo>
                  <a:cubicBezTo>
                    <a:pt x="0" y="6515"/>
                    <a:pt x="64" y="6579"/>
                    <a:pt x="129" y="6579"/>
                  </a:cubicBezTo>
                  <a:lnTo>
                    <a:pt x="1479" y="6579"/>
                  </a:lnTo>
                  <a:lnTo>
                    <a:pt x="2443" y="7350"/>
                  </a:lnTo>
                  <a:lnTo>
                    <a:pt x="2507" y="7383"/>
                  </a:lnTo>
                  <a:lnTo>
                    <a:pt x="3697" y="7640"/>
                  </a:lnTo>
                  <a:cubicBezTo>
                    <a:pt x="3375" y="8122"/>
                    <a:pt x="3279" y="8540"/>
                    <a:pt x="3279" y="8540"/>
                  </a:cubicBezTo>
                  <a:cubicBezTo>
                    <a:pt x="3279" y="8540"/>
                    <a:pt x="3954" y="9633"/>
                    <a:pt x="4757" y="10790"/>
                  </a:cubicBezTo>
                  <a:lnTo>
                    <a:pt x="4243" y="11015"/>
                  </a:lnTo>
                  <a:cubicBezTo>
                    <a:pt x="4179" y="11047"/>
                    <a:pt x="4147" y="11111"/>
                    <a:pt x="4147" y="11176"/>
                  </a:cubicBezTo>
                  <a:lnTo>
                    <a:pt x="4243" y="12879"/>
                  </a:lnTo>
                  <a:lnTo>
                    <a:pt x="3472" y="13972"/>
                  </a:lnTo>
                  <a:cubicBezTo>
                    <a:pt x="3439" y="14036"/>
                    <a:pt x="3472" y="14133"/>
                    <a:pt x="3536" y="14197"/>
                  </a:cubicBezTo>
                  <a:lnTo>
                    <a:pt x="3665" y="14197"/>
                  </a:lnTo>
                  <a:lnTo>
                    <a:pt x="3729" y="14165"/>
                  </a:lnTo>
                  <a:lnTo>
                    <a:pt x="4500" y="13008"/>
                  </a:lnTo>
                  <a:lnTo>
                    <a:pt x="4532" y="12911"/>
                  </a:lnTo>
                  <a:lnTo>
                    <a:pt x="4468" y="11272"/>
                  </a:lnTo>
                  <a:lnTo>
                    <a:pt x="4918" y="11047"/>
                  </a:lnTo>
                  <a:cubicBezTo>
                    <a:pt x="5497" y="11915"/>
                    <a:pt x="6107" y="12783"/>
                    <a:pt x="6461" y="13169"/>
                  </a:cubicBezTo>
                  <a:lnTo>
                    <a:pt x="5690" y="14326"/>
                  </a:lnTo>
                  <a:cubicBezTo>
                    <a:pt x="5657" y="14390"/>
                    <a:pt x="5657" y="14454"/>
                    <a:pt x="5722" y="14519"/>
                  </a:cubicBezTo>
                  <a:lnTo>
                    <a:pt x="7136" y="16222"/>
                  </a:lnTo>
                  <a:lnTo>
                    <a:pt x="6911" y="17187"/>
                  </a:lnTo>
                  <a:cubicBezTo>
                    <a:pt x="6879" y="17283"/>
                    <a:pt x="6943" y="17347"/>
                    <a:pt x="7040" y="17379"/>
                  </a:cubicBezTo>
                  <a:lnTo>
                    <a:pt x="7136" y="17379"/>
                  </a:lnTo>
                  <a:lnTo>
                    <a:pt x="7200" y="17283"/>
                  </a:lnTo>
                  <a:lnTo>
                    <a:pt x="7458" y="16190"/>
                  </a:lnTo>
                  <a:lnTo>
                    <a:pt x="7425" y="16062"/>
                  </a:lnTo>
                  <a:lnTo>
                    <a:pt x="6011" y="14390"/>
                  </a:lnTo>
                  <a:lnTo>
                    <a:pt x="6654" y="13394"/>
                  </a:lnTo>
                  <a:cubicBezTo>
                    <a:pt x="7104" y="13811"/>
                    <a:pt x="7940" y="14326"/>
                    <a:pt x="8711" y="14744"/>
                  </a:cubicBezTo>
                  <a:cubicBezTo>
                    <a:pt x="8897" y="14849"/>
                    <a:pt x="9095" y="14897"/>
                    <a:pt x="9289" y="14897"/>
                  </a:cubicBezTo>
                  <a:cubicBezTo>
                    <a:pt x="9868" y="14897"/>
                    <a:pt x="10415" y="14469"/>
                    <a:pt x="10511" y="13844"/>
                  </a:cubicBezTo>
                  <a:lnTo>
                    <a:pt x="10833" y="11465"/>
                  </a:lnTo>
                  <a:lnTo>
                    <a:pt x="11861" y="11561"/>
                  </a:lnTo>
                  <a:lnTo>
                    <a:pt x="12311" y="13715"/>
                  </a:lnTo>
                  <a:lnTo>
                    <a:pt x="12376" y="13844"/>
                  </a:lnTo>
                  <a:lnTo>
                    <a:pt x="13372" y="14294"/>
                  </a:lnTo>
                  <a:lnTo>
                    <a:pt x="13501" y="14294"/>
                  </a:lnTo>
                  <a:lnTo>
                    <a:pt x="13597" y="14229"/>
                  </a:lnTo>
                  <a:cubicBezTo>
                    <a:pt x="13629" y="14133"/>
                    <a:pt x="13597" y="14069"/>
                    <a:pt x="13501" y="14004"/>
                  </a:cubicBezTo>
                  <a:lnTo>
                    <a:pt x="12601" y="13586"/>
                  </a:lnTo>
                  <a:lnTo>
                    <a:pt x="12151" y="11401"/>
                  </a:lnTo>
                  <a:cubicBezTo>
                    <a:pt x="12151" y="11336"/>
                    <a:pt x="12086" y="11272"/>
                    <a:pt x="12022" y="11272"/>
                  </a:cubicBezTo>
                  <a:lnTo>
                    <a:pt x="10865" y="11176"/>
                  </a:lnTo>
                  <a:lnTo>
                    <a:pt x="10897" y="10983"/>
                  </a:lnTo>
                  <a:lnTo>
                    <a:pt x="10029" y="8572"/>
                  </a:lnTo>
                  <a:lnTo>
                    <a:pt x="10672" y="8283"/>
                  </a:lnTo>
                  <a:lnTo>
                    <a:pt x="11926" y="9375"/>
                  </a:lnTo>
                  <a:lnTo>
                    <a:pt x="12022" y="9408"/>
                  </a:lnTo>
                  <a:lnTo>
                    <a:pt x="13372" y="9504"/>
                  </a:lnTo>
                  <a:lnTo>
                    <a:pt x="13469" y="9504"/>
                  </a:lnTo>
                  <a:cubicBezTo>
                    <a:pt x="13501" y="9472"/>
                    <a:pt x="13533" y="9408"/>
                    <a:pt x="13533" y="9375"/>
                  </a:cubicBezTo>
                  <a:cubicBezTo>
                    <a:pt x="13565" y="9279"/>
                    <a:pt x="13501" y="9215"/>
                    <a:pt x="13404" y="9215"/>
                  </a:cubicBezTo>
                  <a:lnTo>
                    <a:pt x="12086" y="9086"/>
                  </a:lnTo>
                  <a:lnTo>
                    <a:pt x="10801" y="7961"/>
                  </a:lnTo>
                  <a:cubicBezTo>
                    <a:pt x="10768" y="7945"/>
                    <a:pt x="10736" y="7937"/>
                    <a:pt x="10708" y="7937"/>
                  </a:cubicBezTo>
                  <a:cubicBezTo>
                    <a:pt x="10680" y="7937"/>
                    <a:pt x="10656" y="7945"/>
                    <a:pt x="10640" y="7961"/>
                  </a:cubicBezTo>
                  <a:lnTo>
                    <a:pt x="9933" y="8283"/>
                  </a:lnTo>
                  <a:lnTo>
                    <a:pt x="9000" y="5615"/>
                  </a:lnTo>
                  <a:cubicBezTo>
                    <a:pt x="9000" y="5615"/>
                    <a:pt x="8552" y="5544"/>
                    <a:pt x="7897" y="5544"/>
                  </a:cubicBezTo>
                  <a:cubicBezTo>
                    <a:pt x="7788" y="5544"/>
                    <a:pt x="7673" y="5546"/>
                    <a:pt x="7554" y="5550"/>
                  </a:cubicBezTo>
                  <a:lnTo>
                    <a:pt x="7940" y="4747"/>
                  </a:lnTo>
                  <a:lnTo>
                    <a:pt x="7972" y="4682"/>
                  </a:lnTo>
                  <a:lnTo>
                    <a:pt x="7972" y="3461"/>
                  </a:lnTo>
                  <a:lnTo>
                    <a:pt x="8808" y="2400"/>
                  </a:lnTo>
                  <a:cubicBezTo>
                    <a:pt x="8840" y="2336"/>
                    <a:pt x="8840" y="2239"/>
                    <a:pt x="8775" y="2175"/>
                  </a:cubicBezTo>
                  <a:cubicBezTo>
                    <a:pt x="8749" y="2162"/>
                    <a:pt x="8717" y="2154"/>
                    <a:pt x="8684" y="2154"/>
                  </a:cubicBezTo>
                  <a:cubicBezTo>
                    <a:pt x="8637" y="2154"/>
                    <a:pt x="8588" y="2170"/>
                    <a:pt x="8550" y="2207"/>
                  </a:cubicBezTo>
                  <a:lnTo>
                    <a:pt x="7715" y="3300"/>
                  </a:lnTo>
                  <a:lnTo>
                    <a:pt x="7683" y="3397"/>
                  </a:lnTo>
                  <a:lnTo>
                    <a:pt x="7650" y="4650"/>
                  </a:lnTo>
                  <a:lnTo>
                    <a:pt x="7200" y="5582"/>
                  </a:lnTo>
                  <a:cubicBezTo>
                    <a:pt x="7104" y="5582"/>
                    <a:pt x="7008" y="5615"/>
                    <a:pt x="6943" y="5615"/>
                  </a:cubicBezTo>
                  <a:lnTo>
                    <a:pt x="6558" y="4875"/>
                  </a:lnTo>
                  <a:lnTo>
                    <a:pt x="6011" y="5132"/>
                  </a:lnTo>
                  <a:lnTo>
                    <a:pt x="5754" y="4586"/>
                  </a:lnTo>
                  <a:cubicBezTo>
                    <a:pt x="5818" y="4007"/>
                    <a:pt x="6107" y="1307"/>
                    <a:pt x="6911" y="246"/>
                  </a:cubicBezTo>
                  <a:cubicBezTo>
                    <a:pt x="6943" y="182"/>
                    <a:pt x="6943" y="86"/>
                    <a:pt x="6879" y="21"/>
                  </a:cubicBezTo>
                  <a:cubicBezTo>
                    <a:pt x="6852" y="8"/>
                    <a:pt x="6820" y="0"/>
                    <a:pt x="6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9" name="Google Shape;4015;p64">
              <a:extLst>
                <a:ext uri="{FF2B5EF4-FFF2-40B4-BE49-F238E27FC236}">
                  <a16:creationId xmlns:a16="http://schemas.microsoft.com/office/drawing/2014/main" id="{6D19E31E-C962-4453-A7A5-8905380CAE96}"/>
                </a:ext>
              </a:extLst>
            </p:cNvPr>
            <p:cNvSpPr/>
            <p:nvPr/>
          </p:nvSpPr>
          <p:spPr>
            <a:xfrm>
              <a:off x="2381150" y="3534525"/>
              <a:ext cx="172000" cy="169600"/>
            </a:xfrm>
            <a:custGeom>
              <a:avLst/>
              <a:gdLst/>
              <a:ahLst/>
              <a:cxnLst/>
              <a:rect l="l" t="t" r="r" b="b"/>
              <a:pathLst>
                <a:path w="6880" h="6784" extrusionOk="0">
                  <a:moveTo>
                    <a:pt x="4887" y="1"/>
                  </a:moveTo>
                  <a:lnTo>
                    <a:pt x="3183" y="2412"/>
                  </a:lnTo>
                  <a:lnTo>
                    <a:pt x="1" y="2444"/>
                  </a:lnTo>
                  <a:lnTo>
                    <a:pt x="2958" y="6783"/>
                  </a:lnTo>
                  <a:lnTo>
                    <a:pt x="3890" y="5562"/>
                  </a:lnTo>
                  <a:lnTo>
                    <a:pt x="4790" y="5722"/>
                  </a:lnTo>
                  <a:lnTo>
                    <a:pt x="5144" y="4919"/>
                  </a:lnTo>
                  <a:lnTo>
                    <a:pt x="6880" y="4983"/>
                  </a:lnTo>
                  <a:lnTo>
                    <a:pt x="48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0" name="Google Shape;4016;p64">
              <a:extLst>
                <a:ext uri="{FF2B5EF4-FFF2-40B4-BE49-F238E27FC236}">
                  <a16:creationId xmlns:a16="http://schemas.microsoft.com/office/drawing/2014/main" id="{8BB35D76-B005-442D-9462-E8534342C1F1}"/>
                </a:ext>
              </a:extLst>
            </p:cNvPr>
            <p:cNvSpPr/>
            <p:nvPr/>
          </p:nvSpPr>
          <p:spPr>
            <a:xfrm>
              <a:off x="2377150" y="3530525"/>
              <a:ext cx="179225" cy="177600"/>
            </a:xfrm>
            <a:custGeom>
              <a:avLst/>
              <a:gdLst/>
              <a:ahLst/>
              <a:cxnLst/>
              <a:rect l="l" t="t" r="r" b="b"/>
              <a:pathLst>
                <a:path w="7169" h="7104" extrusionOk="0">
                  <a:moveTo>
                    <a:pt x="5015" y="482"/>
                  </a:moveTo>
                  <a:lnTo>
                    <a:pt x="6815" y="4982"/>
                  </a:lnTo>
                  <a:lnTo>
                    <a:pt x="5304" y="4950"/>
                  </a:lnTo>
                  <a:lnTo>
                    <a:pt x="5240" y="4950"/>
                  </a:lnTo>
                  <a:lnTo>
                    <a:pt x="5143" y="5015"/>
                  </a:lnTo>
                  <a:lnTo>
                    <a:pt x="4854" y="5722"/>
                  </a:lnTo>
                  <a:lnTo>
                    <a:pt x="4082" y="5561"/>
                  </a:lnTo>
                  <a:cubicBezTo>
                    <a:pt x="4018" y="5561"/>
                    <a:pt x="3986" y="5593"/>
                    <a:pt x="3922" y="5625"/>
                  </a:cubicBezTo>
                  <a:lnTo>
                    <a:pt x="3118" y="6686"/>
                  </a:lnTo>
                  <a:lnTo>
                    <a:pt x="450" y="2764"/>
                  </a:lnTo>
                  <a:lnTo>
                    <a:pt x="3343" y="2700"/>
                  </a:lnTo>
                  <a:cubicBezTo>
                    <a:pt x="3407" y="2700"/>
                    <a:pt x="3440" y="2700"/>
                    <a:pt x="3472" y="2636"/>
                  </a:cubicBezTo>
                  <a:lnTo>
                    <a:pt x="5015" y="482"/>
                  </a:lnTo>
                  <a:close/>
                  <a:moveTo>
                    <a:pt x="5079" y="0"/>
                  </a:moveTo>
                  <a:cubicBezTo>
                    <a:pt x="5015" y="0"/>
                    <a:pt x="4950" y="32"/>
                    <a:pt x="4918" y="64"/>
                  </a:cubicBezTo>
                  <a:lnTo>
                    <a:pt x="3279" y="2411"/>
                  </a:lnTo>
                  <a:lnTo>
                    <a:pt x="161" y="2443"/>
                  </a:lnTo>
                  <a:cubicBezTo>
                    <a:pt x="97" y="2443"/>
                    <a:pt x="64" y="2475"/>
                    <a:pt x="32" y="2539"/>
                  </a:cubicBezTo>
                  <a:cubicBezTo>
                    <a:pt x="0" y="2572"/>
                    <a:pt x="0" y="2636"/>
                    <a:pt x="32" y="2700"/>
                  </a:cubicBezTo>
                  <a:lnTo>
                    <a:pt x="2990" y="7040"/>
                  </a:lnTo>
                  <a:cubicBezTo>
                    <a:pt x="3022" y="7072"/>
                    <a:pt x="3054" y="7104"/>
                    <a:pt x="3118" y="7104"/>
                  </a:cubicBezTo>
                  <a:cubicBezTo>
                    <a:pt x="3150" y="7104"/>
                    <a:pt x="3215" y="7072"/>
                    <a:pt x="3247" y="7040"/>
                  </a:cubicBezTo>
                  <a:lnTo>
                    <a:pt x="4115" y="5882"/>
                  </a:lnTo>
                  <a:lnTo>
                    <a:pt x="4918" y="6043"/>
                  </a:lnTo>
                  <a:cubicBezTo>
                    <a:pt x="4982" y="6043"/>
                    <a:pt x="5079" y="6011"/>
                    <a:pt x="5079" y="5947"/>
                  </a:cubicBezTo>
                  <a:lnTo>
                    <a:pt x="5400" y="5240"/>
                  </a:lnTo>
                  <a:lnTo>
                    <a:pt x="7008" y="5304"/>
                  </a:lnTo>
                  <a:lnTo>
                    <a:pt x="7104" y="5272"/>
                  </a:lnTo>
                  <a:lnTo>
                    <a:pt x="7168" y="5240"/>
                  </a:lnTo>
                  <a:lnTo>
                    <a:pt x="7168" y="5079"/>
                  </a:lnTo>
                  <a:lnTo>
                    <a:pt x="5207" y="96"/>
                  </a:lnTo>
                  <a:cubicBezTo>
                    <a:pt x="5175" y="64"/>
                    <a:pt x="5111" y="32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1" name="Google Shape;4017;p64">
              <a:extLst>
                <a:ext uri="{FF2B5EF4-FFF2-40B4-BE49-F238E27FC236}">
                  <a16:creationId xmlns:a16="http://schemas.microsoft.com/office/drawing/2014/main" id="{7A7567E7-0CB3-4FFC-A263-6026BA5FE442}"/>
                </a:ext>
              </a:extLst>
            </p:cNvPr>
            <p:cNvSpPr/>
            <p:nvPr/>
          </p:nvSpPr>
          <p:spPr>
            <a:xfrm>
              <a:off x="2393200" y="3540950"/>
              <a:ext cx="99675" cy="53875"/>
            </a:xfrm>
            <a:custGeom>
              <a:avLst/>
              <a:gdLst/>
              <a:ahLst/>
              <a:cxnLst/>
              <a:rect l="l" t="t" r="r" b="b"/>
              <a:pathLst>
                <a:path w="3987" h="2155" extrusionOk="0">
                  <a:moveTo>
                    <a:pt x="1576" y="1"/>
                  </a:moveTo>
                  <a:lnTo>
                    <a:pt x="1" y="2122"/>
                  </a:lnTo>
                  <a:lnTo>
                    <a:pt x="2701" y="2155"/>
                  </a:lnTo>
                  <a:lnTo>
                    <a:pt x="3987" y="16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2" name="Google Shape;4018;p64">
              <a:extLst>
                <a:ext uri="{FF2B5EF4-FFF2-40B4-BE49-F238E27FC236}">
                  <a16:creationId xmlns:a16="http://schemas.microsoft.com/office/drawing/2014/main" id="{088EC43B-BCD9-48EC-A4FD-8954D454E653}"/>
                </a:ext>
              </a:extLst>
            </p:cNvPr>
            <p:cNvSpPr/>
            <p:nvPr/>
          </p:nvSpPr>
          <p:spPr>
            <a:xfrm>
              <a:off x="2389200" y="3536950"/>
              <a:ext cx="106900" cy="61100"/>
            </a:xfrm>
            <a:custGeom>
              <a:avLst/>
              <a:gdLst/>
              <a:ahLst/>
              <a:cxnLst/>
              <a:rect l="l" t="t" r="r" b="b"/>
              <a:pathLst>
                <a:path w="4276" h="2444" extrusionOk="0">
                  <a:moveTo>
                    <a:pt x="1832" y="322"/>
                  </a:moveTo>
                  <a:lnTo>
                    <a:pt x="3858" y="450"/>
                  </a:lnTo>
                  <a:lnTo>
                    <a:pt x="2797" y="2154"/>
                  </a:lnTo>
                  <a:lnTo>
                    <a:pt x="450" y="2122"/>
                  </a:lnTo>
                  <a:lnTo>
                    <a:pt x="1832" y="322"/>
                  </a:lnTo>
                  <a:close/>
                  <a:moveTo>
                    <a:pt x="1768" y="0"/>
                  </a:moveTo>
                  <a:cubicBezTo>
                    <a:pt x="1704" y="0"/>
                    <a:pt x="1640" y="32"/>
                    <a:pt x="1607" y="64"/>
                  </a:cubicBezTo>
                  <a:lnTo>
                    <a:pt x="32" y="2186"/>
                  </a:lnTo>
                  <a:cubicBezTo>
                    <a:pt x="0" y="2250"/>
                    <a:pt x="0" y="2315"/>
                    <a:pt x="32" y="2347"/>
                  </a:cubicBezTo>
                  <a:cubicBezTo>
                    <a:pt x="65" y="2411"/>
                    <a:pt x="97" y="2443"/>
                    <a:pt x="161" y="2443"/>
                  </a:cubicBezTo>
                  <a:lnTo>
                    <a:pt x="2925" y="2443"/>
                  </a:lnTo>
                  <a:lnTo>
                    <a:pt x="2990" y="2379"/>
                  </a:lnTo>
                  <a:lnTo>
                    <a:pt x="4275" y="418"/>
                  </a:lnTo>
                  <a:lnTo>
                    <a:pt x="4275" y="257"/>
                  </a:lnTo>
                  <a:cubicBezTo>
                    <a:pt x="4243" y="225"/>
                    <a:pt x="4211" y="193"/>
                    <a:pt x="4147" y="16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53" name="Google Shape;3009;p53">
            <a:extLst>
              <a:ext uri="{FF2B5EF4-FFF2-40B4-BE49-F238E27FC236}">
                <a16:creationId xmlns:a16="http://schemas.microsoft.com/office/drawing/2014/main" id="{AF6201E0-7ACA-4B3D-B5F4-A02571ED4728}"/>
              </a:ext>
            </a:extLst>
          </p:cNvPr>
          <p:cNvSpPr/>
          <p:nvPr/>
        </p:nvSpPr>
        <p:spPr>
          <a:xfrm>
            <a:off x="2832593" y="3027784"/>
            <a:ext cx="2473800" cy="101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354" name="Google Shape;3150;p53">
            <a:extLst>
              <a:ext uri="{FF2B5EF4-FFF2-40B4-BE49-F238E27FC236}">
                <a16:creationId xmlns:a16="http://schemas.microsoft.com/office/drawing/2014/main" id="{AB1DCCEA-8D71-47B1-BE2D-3E318813FCCA}"/>
              </a:ext>
            </a:extLst>
          </p:cNvPr>
          <p:cNvSpPr txBox="1">
            <a:spLocks/>
          </p:cNvSpPr>
          <p:nvPr/>
        </p:nvSpPr>
        <p:spPr>
          <a:xfrm>
            <a:off x="3057243" y="3023038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vi-VN" err="1"/>
              <a:t>User</a:t>
            </a:r>
            <a:r>
              <a:rPr lang="vi-VN"/>
              <a:t> </a:t>
            </a:r>
            <a:r>
              <a:rPr lang="vi-VN" err="1"/>
              <a:t>Interface</a:t>
            </a:r>
            <a:endParaRPr lang="en-US"/>
          </a:p>
        </p:txBody>
      </p:sp>
      <p:sp>
        <p:nvSpPr>
          <p:cNvPr id="355" name="Google Shape;3151;p53">
            <a:extLst>
              <a:ext uri="{FF2B5EF4-FFF2-40B4-BE49-F238E27FC236}">
                <a16:creationId xmlns:a16="http://schemas.microsoft.com/office/drawing/2014/main" id="{FF019A3B-B3D0-4233-9176-C3764C724349}"/>
              </a:ext>
            </a:extLst>
          </p:cNvPr>
          <p:cNvSpPr txBox="1">
            <a:spLocks/>
          </p:cNvSpPr>
          <p:nvPr/>
        </p:nvSpPr>
        <p:spPr>
          <a:xfrm>
            <a:off x="3057243" y="3324715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vi-VN"/>
              <a:t>Yêu cầu về giao diện người dùng</a:t>
            </a:r>
            <a:endParaRPr lang="en-US"/>
          </a:p>
        </p:txBody>
      </p:sp>
      <p:sp>
        <p:nvSpPr>
          <p:cNvPr id="5" name="Google Shape;3161;p54">
            <a:extLst>
              <a:ext uri="{FF2B5EF4-FFF2-40B4-BE49-F238E27FC236}">
                <a16:creationId xmlns:a16="http://schemas.microsoft.com/office/drawing/2014/main" id="{E4DC1D4B-0895-4661-8A0F-09D25EB7A8E0}"/>
              </a:ext>
            </a:extLst>
          </p:cNvPr>
          <p:cNvSpPr txBox="1">
            <a:spLocks/>
          </p:cNvSpPr>
          <p:nvPr/>
        </p:nvSpPr>
        <p:spPr>
          <a:xfrm>
            <a:off x="2137837" y="275311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>
                <a:solidFill>
                  <a:srgbClr val="000000"/>
                </a:solidFill>
              </a:rPr>
              <a:t>Non-functional requirements</a:t>
            </a:r>
            <a:endParaRPr lang="vi-VN"/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807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688558" y="2499711"/>
            <a:ext cx="3516086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>
                <a:solidFill>
                  <a:srgbClr val="000000"/>
                </a:solidFill>
                <a:latin typeface="WordVisi_MSFontService"/>
              </a:rPr>
              <a:t>Analysis &amp; Design</a:t>
            </a:r>
            <a:endParaRPr lang="en-US" sz="320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01329" y="117169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18426" y="3584504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10227" y="3600068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188538" y="3638622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defRPr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4991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Fjalla One" panose="020B0604020202020204" charset="0"/>
              </a:rPr>
              <a:t>Analysis and design</a:t>
            </a:r>
            <a:endParaRPr lang="en-US">
              <a:latin typeface="Fjalla One" panose="020B0604020202020204" charset="0"/>
            </a:endParaRPr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000000"/>
                </a:solidFill>
                <a:latin typeface="WordVisi_MSFontService"/>
              </a:rPr>
              <a:t>Technology</a:t>
            </a:r>
            <a:endParaRPr lang="en-US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000000"/>
                </a:solidFill>
                <a:latin typeface="WordVisi_MSFontService"/>
              </a:rPr>
              <a:t>A</a:t>
            </a:r>
            <a:r>
              <a:rPr lang="en-US" b="0" i="0">
                <a:solidFill>
                  <a:srgbClr val="000000"/>
                </a:solidFill>
                <a:effectLst/>
                <a:latin typeface="WordVisi_MSFontService"/>
              </a:rPr>
              <a:t>rchitecture </a:t>
            </a:r>
            <a:endParaRPr lang="en-US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000000"/>
                </a:solidFill>
                <a:latin typeface="WordVisi_MSFontService"/>
              </a:rPr>
              <a:t>Design</a:t>
            </a:r>
            <a:endParaRPr lang="en-US"/>
          </a:p>
        </p:txBody>
      </p:sp>
      <p:sp>
        <p:nvSpPr>
          <p:cNvPr id="2199" name="Google Shape;2199;p40"/>
          <p:cNvSpPr txBox="1">
            <a:spLocks noGrp="1"/>
          </p:cNvSpPr>
          <p:nvPr>
            <p:ph type="subTitle" idx="4"/>
          </p:nvPr>
        </p:nvSpPr>
        <p:spPr>
          <a:xfrm>
            <a:off x="3743918" y="2810259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Sử dụng </a:t>
            </a:r>
          </a:p>
          <a:p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MERN </a:t>
            </a: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stack</a:t>
            </a:r>
            <a:endParaRPr lang="en-US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Mô hình kiến trúc MVC </a:t>
            </a:r>
          </a:p>
          <a:p>
            <a:endParaRPr lang="en-US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Thiết kế giao diện bằng Figma</a:t>
            </a:r>
            <a:endParaRPr lang="en-US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Graphic 2" descr="Russian cathedral outline">
            <a:extLst>
              <a:ext uri="{FF2B5EF4-FFF2-40B4-BE49-F238E27FC236}">
                <a16:creationId xmlns:a16="http://schemas.microsoft.com/office/drawing/2014/main" id="{56493246-FDF1-4F9B-BE9D-475CBC3FF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2229" y="1458426"/>
            <a:ext cx="914400" cy="914400"/>
          </a:xfrm>
          <a:prstGeom prst="rect">
            <a:avLst/>
          </a:prstGeom>
        </p:spPr>
      </p:pic>
      <p:pic>
        <p:nvPicPr>
          <p:cNvPr id="5" name="Graphic 4" descr="Blueprint with solid fill">
            <a:extLst>
              <a:ext uri="{FF2B5EF4-FFF2-40B4-BE49-F238E27FC236}">
                <a16:creationId xmlns:a16="http://schemas.microsoft.com/office/drawing/2014/main" id="{C2802477-6B55-448C-A3FE-D55C3D861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8841" y="1564437"/>
            <a:ext cx="914400" cy="91440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EDA8D25-C88E-4260-8162-D589C129A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7648" y="1545672"/>
            <a:ext cx="1920173" cy="73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807A84A-0504-4458-B4AA-4A51BEE408C0}"/>
              </a:ext>
            </a:extLst>
          </p:cNvPr>
          <p:cNvCxnSpPr>
            <a:cxnSpLocks/>
          </p:cNvCxnSpPr>
          <p:nvPr/>
        </p:nvCxnSpPr>
        <p:spPr>
          <a:xfrm>
            <a:off x="9191032" y="3440014"/>
            <a:ext cx="1240172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4" name="Google Shape;2195;p40">
            <a:extLst>
              <a:ext uri="{FF2B5EF4-FFF2-40B4-BE49-F238E27FC236}">
                <a16:creationId xmlns:a16="http://schemas.microsoft.com/office/drawing/2014/main" id="{EC131C68-59B5-4A11-89E2-0AB73C54F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991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000000"/>
                </a:solidFill>
                <a:latin typeface="Fjalla One" panose="020B0604020202020204" charset="0"/>
              </a:rPr>
              <a:t>Architecture &amp; Technology used</a:t>
            </a:r>
            <a:endParaRPr lang="en-US">
              <a:latin typeface="Fjalla One" panose="020B060402020202020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C5F5D0-C7EE-4DB3-9DC0-793103F09529}"/>
              </a:ext>
            </a:extLst>
          </p:cNvPr>
          <p:cNvSpPr txBox="1"/>
          <p:nvPr/>
        </p:nvSpPr>
        <p:spPr>
          <a:xfrm>
            <a:off x="2506102" y="3079637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 </a:t>
            </a:r>
            <a:endParaRPr lang="en-US" sz="135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16150F-D9A4-4C30-A841-E3986CCCED77}"/>
              </a:ext>
            </a:extLst>
          </p:cNvPr>
          <p:cNvSpPr/>
          <p:nvPr/>
        </p:nvSpPr>
        <p:spPr>
          <a:xfrm>
            <a:off x="1703089" y="1467570"/>
            <a:ext cx="2866311" cy="2334354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2B6607D-4DBB-4B7B-9B38-803BAFCA2987}"/>
              </a:ext>
            </a:extLst>
          </p:cNvPr>
          <p:cNvSpPr/>
          <p:nvPr/>
        </p:nvSpPr>
        <p:spPr>
          <a:xfrm>
            <a:off x="2001452" y="1703297"/>
            <a:ext cx="1226461" cy="30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</a:rPr>
              <a:t>View (ReactJS)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CD86EB-0C9C-4E31-8B4C-FD8D22DB6F6D}"/>
              </a:ext>
            </a:extLst>
          </p:cNvPr>
          <p:cNvSpPr/>
          <p:nvPr/>
        </p:nvSpPr>
        <p:spPr>
          <a:xfrm>
            <a:off x="1965130" y="2346674"/>
            <a:ext cx="1265018" cy="4958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</a:rPr>
              <a:t>Controller </a:t>
            </a:r>
          </a:p>
          <a:p>
            <a:pPr algn="ctr"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</a:rPr>
              <a:t>(React - Redux)</a:t>
            </a:r>
            <a:endParaRPr lang="en-US" sz="1350" kern="12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B4D2077-8EF2-4C07-A561-E77B2B689677}"/>
              </a:ext>
            </a:extLst>
          </p:cNvPr>
          <p:cNvSpPr/>
          <p:nvPr/>
        </p:nvSpPr>
        <p:spPr>
          <a:xfrm>
            <a:off x="1976535" y="3235343"/>
            <a:ext cx="1265018" cy="3031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</a:rPr>
              <a:t>Model (Redux)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886FE26-8891-41C7-BB4F-9527D6199DB5}"/>
              </a:ext>
            </a:extLst>
          </p:cNvPr>
          <p:cNvSpPr/>
          <p:nvPr/>
        </p:nvSpPr>
        <p:spPr>
          <a:xfrm>
            <a:off x="3621450" y="3227921"/>
            <a:ext cx="701477" cy="3139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</a:rPr>
              <a:t>Service</a:t>
            </a:r>
            <a:endParaRPr lang="en-US" sz="1350" kern="1200">
              <a:solidFill>
                <a:schemeClr val="tx1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F5C63B-F88E-4F7F-97D0-46F300BA53ED}"/>
              </a:ext>
            </a:extLst>
          </p:cNvPr>
          <p:cNvSpPr/>
          <p:nvPr/>
        </p:nvSpPr>
        <p:spPr>
          <a:xfrm>
            <a:off x="5302646" y="1467570"/>
            <a:ext cx="1907797" cy="2334354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906190F-A456-4E00-A7D7-1221485D0277}"/>
              </a:ext>
            </a:extLst>
          </p:cNvPr>
          <p:cNvSpPr/>
          <p:nvPr/>
        </p:nvSpPr>
        <p:spPr>
          <a:xfrm>
            <a:off x="5565333" y="1744147"/>
            <a:ext cx="1170469" cy="30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</a:rPr>
              <a:t>Router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FA3300C-63C0-4046-A434-92634608C6F8}"/>
              </a:ext>
            </a:extLst>
          </p:cNvPr>
          <p:cNvSpPr/>
          <p:nvPr/>
        </p:nvSpPr>
        <p:spPr>
          <a:xfrm>
            <a:off x="5565333" y="2417705"/>
            <a:ext cx="1170469" cy="30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</a:rPr>
              <a:t>Controller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EC37F25-238B-4852-A62B-DE09B45C235B}"/>
              </a:ext>
            </a:extLst>
          </p:cNvPr>
          <p:cNvSpPr/>
          <p:nvPr/>
        </p:nvSpPr>
        <p:spPr>
          <a:xfrm>
            <a:off x="5569017" y="3038461"/>
            <a:ext cx="1166785" cy="4529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</a:rPr>
              <a:t>Model (Mongoose)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5AC91AD-EC7E-46D0-9434-146BB7E66414}"/>
              </a:ext>
            </a:extLst>
          </p:cNvPr>
          <p:cNvSpPr/>
          <p:nvPr/>
        </p:nvSpPr>
        <p:spPr>
          <a:xfrm>
            <a:off x="7665931" y="3038461"/>
            <a:ext cx="1166785" cy="4529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</a:rPr>
              <a:t>Database</a:t>
            </a:r>
          </a:p>
          <a:p>
            <a:pPr algn="ctr"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</a:rPr>
              <a:t>(MongoDB)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3878966-81CE-4574-9717-809D68A46D5F}"/>
              </a:ext>
            </a:extLst>
          </p:cNvPr>
          <p:cNvSpPr/>
          <p:nvPr/>
        </p:nvSpPr>
        <p:spPr>
          <a:xfrm>
            <a:off x="657751" y="2041919"/>
            <a:ext cx="677747" cy="30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</a:rPr>
              <a:t>Client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B1BE3D1-FFDF-4A6D-A509-83AB6B8E1ADB}"/>
              </a:ext>
            </a:extLst>
          </p:cNvPr>
          <p:cNvCxnSpPr>
            <a:cxnSpLocks/>
          </p:cNvCxnSpPr>
          <p:nvPr/>
        </p:nvCxnSpPr>
        <p:spPr>
          <a:xfrm>
            <a:off x="2475909" y="2035666"/>
            <a:ext cx="0" cy="30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F394C4-E7E1-4326-B9F5-F5B4B9FAB99F}"/>
              </a:ext>
            </a:extLst>
          </p:cNvPr>
          <p:cNvCxnSpPr>
            <a:cxnSpLocks/>
          </p:cNvCxnSpPr>
          <p:nvPr/>
        </p:nvCxnSpPr>
        <p:spPr>
          <a:xfrm>
            <a:off x="2469439" y="2886190"/>
            <a:ext cx="0" cy="30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DEA0A4-ABCC-461E-BD7C-E21F32B5557E}"/>
              </a:ext>
            </a:extLst>
          </p:cNvPr>
          <p:cNvCxnSpPr>
            <a:cxnSpLocks/>
          </p:cNvCxnSpPr>
          <p:nvPr/>
        </p:nvCxnSpPr>
        <p:spPr>
          <a:xfrm>
            <a:off x="6025678" y="2074818"/>
            <a:ext cx="0" cy="30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C7BA43-351D-4B3E-8F77-20ACF3D27D94}"/>
              </a:ext>
            </a:extLst>
          </p:cNvPr>
          <p:cNvCxnSpPr>
            <a:cxnSpLocks/>
          </p:cNvCxnSpPr>
          <p:nvPr/>
        </p:nvCxnSpPr>
        <p:spPr>
          <a:xfrm>
            <a:off x="6025678" y="2733919"/>
            <a:ext cx="0" cy="30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EB8F697-F89B-48B7-A4FA-D5685A2103BF}"/>
              </a:ext>
            </a:extLst>
          </p:cNvPr>
          <p:cNvCxnSpPr/>
          <p:nvPr/>
        </p:nvCxnSpPr>
        <p:spPr>
          <a:xfrm flipV="1">
            <a:off x="2756268" y="2009785"/>
            <a:ext cx="0" cy="330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9625ED-CCF8-45AF-B808-4D26E4C3C1A7}"/>
              </a:ext>
            </a:extLst>
          </p:cNvPr>
          <p:cNvCxnSpPr/>
          <p:nvPr/>
        </p:nvCxnSpPr>
        <p:spPr>
          <a:xfrm flipV="1">
            <a:off x="2756268" y="2860309"/>
            <a:ext cx="0" cy="330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BD9880-7933-4D89-A0F3-531B838D60EB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6735802" y="3264917"/>
            <a:ext cx="930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BBA5B9-27FC-4889-AFA2-EA0698994D1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371439" y="2227088"/>
            <a:ext cx="593691" cy="367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B530BD-A59F-4754-A197-20C4721926AE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342774" y="1856541"/>
            <a:ext cx="658678" cy="3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F9B11E6-B92E-4B6D-A752-915F799CE95C}"/>
              </a:ext>
            </a:extLst>
          </p:cNvPr>
          <p:cNvSpPr txBox="1"/>
          <p:nvPr/>
        </p:nvSpPr>
        <p:spPr>
          <a:xfrm>
            <a:off x="2180455" y="4037308"/>
            <a:ext cx="15558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Front-end (ReactJS)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ADFDB6-5233-445D-A08E-298CE28CB920}"/>
              </a:ext>
            </a:extLst>
          </p:cNvPr>
          <p:cNvSpPr txBox="1"/>
          <p:nvPr/>
        </p:nvSpPr>
        <p:spPr>
          <a:xfrm>
            <a:off x="5300892" y="4037916"/>
            <a:ext cx="2064604" cy="276999"/>
          </a:xfrm>
          <a:prstGeom prst="rect">
            <a:avLst/>
          </a:prstGeom>
          <a:noFill/>
        </p:spPr>
        <p:txBody>
          <a:bodyPr wrap="none" lIns="68580" tIns="34290" rIns="68580" bIns="34290" rtlCol="0" anchor="t">
            <a:spAutoFit/>
          </a:bodyPr>
          <a:lstStyle/>
          <a:p>
            <a:pPr defTabSz="685800">
              <a:buClrTx/>
            </a:pPr>
            <a:r>
              <a:rPr lang="en-US" sz="135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Back-end (NodeJS, Express)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3654A9-D17D-49AF-BDA7-0728D75E69D9}"/>
              </a:ext>
            </a:extLst>
          </p:cNvPr>
          <p:cNvCxnSpPr/>
          <p:nvPr/>
        </p:nvCxnSpPr>
        <p:spPr>
          <a:xfrm flipV="1">
            <a:off x="6209513" y="2048937"/>
            <a:ext cx="0" cy="330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91C0A58-9884-423B-9C2E-8549F1CE31BD}"/>
              </a:ext>
            </a:extLst>
          </p:cNvPr>
          <p:cNvCxnSpPr>
            <a:cxnSpLocks/>
          </p:cNvCxnSpPr>
          <p:nvPr/>
        </p:nvCxnSpPr>
        <p:spPr>
          <a:xfrm flipV="1">
            <a:off x="4330770" y="1882013"/>
            <a:ext cx="1168621" cy="146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E6D638B-1481-4437-8340-BA554E3E54DA}"/>
              </a:ext>
            </a:extLst>
          </p:cNvPr>
          <p:cNvSpPr txBox="1"/>
          <p:nvPr/>
        </p:nvSpPr>
        <p:spPr>
          <a:xfrm rot="18524957">
            <a:off x="4489045" y="2090685"/>
            <a:ext cx="840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1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API (RESTful)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919E8AF-769A-425C-9F80-11AE26DDC90C}"/>
              </a:ext>
            </a:extLst>
          </p:cNvPr>
          <p:cNvCxnSpPr>
            <a:cxnSpLocks/>
          </p:cNvCxnSpPr>
          <p:nvPr/>
        </p:nvCxnSpPr>
        <p:spPr>
          <a:xfrm flipH="1">
            <a:off x="4354697" y="2594599"/>
            <a:ext cx="1144694" cy="845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518ABD9-75BB-4E1C-BC10-90E5FBBD9C80}"/>
              </a:ext>
            </a:extLst>
          </p:cNvPr>
          <p:cNvCxnSpPr/>
          <p:nvPr/>
        </p:nvCxnSpPr>
        <p:spPr>
          <a:xfrm flipV="1">
            <a:off x="3227915" y="3394903"/>
            <a:ext cx="419623" cy="31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6E37444-5AE9-4AAF-8611-214C556DC0D5}"/>
              </a:ext>
            </a:extLst>
          </p:cNvPr>
          <p:cNvSpPr txBox="1"/>
          <p:nvPr/>
        </p:nvSpPr>
        <p:spPr>
          <a:xfrm rot="19363441">
            <a:off x="4656215" y="2938470"/>
            <a:ext cx="840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1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response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1AFC37-3202-491E-97C2-A026B7A1C2BB}"/>
              </a:ext>
            </a:extLst>
          </p:cNvPr>
          <p:cNvSpPr txBox="1"/>
          <p:nvPr/>
        </p:nvSpPr>
        <p:spPr>
          <a:xfrm>
            <a:off x="2711876" y="2044518"/>
            <a:ext cx="840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1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Update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BA9B08-E34A-4003-B2AA-71C4786B386B}"/>
              </a:ext>
            </a:extLst>
          </p:cNvPr>
          <p:cNvSpPr txBox="1"/>
          <p:nvPr/>
        </p:nvSpPr>
        <p:spPr>
          <a:xfrm>
            <a:off x="1845624" y="2893989"/>
            <a:ext cx="840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1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Update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9FEF28-AAC9-41C9-947C-AE17BDC06CB6}"/>
              </a:ext>
            </a:extLst>
          </p:cNvPr>
          <p:cNvSpPr txBox="1"/>
          <p:nvPr/>
        </p:nvSpPr>
        <p:spPr>
          <a:xfrm>
            <a:off x="2763515" y="2909136"/>
            <a:ext cx="840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1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Notify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2F9390F-9569-4F1B-A982-43A142387074}"/>
              </a:ext>
            </a:extLst>
          </p:cNvPr>
          <p:cNvSpPr txBox="1"/>
          <p:nvPr/>
        </p:nvSpPr>
        <p:spPr>
          <a:xfrm>
            <a:off x="1680159" y="2050945"/>
            <a:ext cx="840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1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 action</a:t>
            </a:r>
          </a:p>
        </p:txBody>
      </p:sp>
    </p:spTree>
    <p:extLst>
      <p:ext uri="{BB962C8B-B14F-4D97-AF65-F5344CB8AC3E}">
        <p14:creationId xmlns:p14="http://schemas.microsoft.com/office/powerpoint/2010/main" val="79558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195;p40">
            <a:extLst>
              <a:ext uri="{FF2B5EF4-FFF2-40B4-BE49-F238E27FC236}">
                <a16:creationId xmlns:a16="http://schemas.microsoft.com/office/drawing/2014/main" id="{8D4C4191-0EBD-4A02-A0C3-D0B566864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64379" y="225492"/>
            <a:ext cx="2299038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Fjalla One" panose="020B0604020202020204" charset="0"/>
              </a:rPr>
              <a:t>Design Tool</a:t>
            </a:r>
            <a:endParaRPr lang="en-US">
              <a:latin typeface="Fjall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07208-1D57-4C6C-8C11-0D6D1B9C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23" y="164019"/>
            <a:ext cx="6784369" cy="481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16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187302" y="209934"/>
            <a:ext cx="2507130" cy="61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Our team</a:t>
            </a:r>
            <a:endParaRPr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B2BD8B-C29B-47B9-9FED-F38753171EA5}"/>
              </a:ext>
            </a:extLst>
          </p:cNvPr>
          <p:cNvSpPr/>
          <p:nvPr/>
        </p:nvSpPr>
        <p:spPr>
          <a:xfrm>
            <a:off x="5473520" y="1390811"/>
            <a:ext cx="1538134" cy="1568080"/>
          </a:xfrm>
          <a:prstGeom prst="ellipse">
            <a:avLst/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7000" b="-17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241385"/>
              <a:satOff val="-1965"/>
              <a:lumOff val="-1176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C2E69B-D856-4EBA-951D-C42E570A9209}"/>
              </a:ext>
            </a:extLst>
          </p:cNvPr>
          <p:cNvSpPr/>
          <p:nvPr/>
        </p:nvSpPr>
        <p:spPr>
          <a:xfrm>
            <a:off x="3768010" y="1390811"/>
            <a:ext cx="1538134" cy="156808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241385"/>
              <a:satOff val="-1965"/>
              <a:lumOff val="-1176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ED3EBE-CC7E-4D3F-BC3C-89B44282742F}"/>
              </a:ext>
            </a:extLst>
          </p:cNvPr>
          <p:cNvSpPr/>
          <p:nvPr/>
        </p:nvSpPr>
        <p:spPr>
          <a:xfrm>
            <a:off x="2062500" y="1390811"/>
            <a:ext cx="1538134" cy="15680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241385"/>
              <a:satOff val="-1965"/>
              <a:lumOff val="-117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E72067-F402-4F02-909F-E46364AF9783}"/>
              </a:ext>
            </a:extLst>
          </p:cNvPr>
          <p:cNvSpPr/>
          <p:nvPr/>
        </p:nvSpPr>
        <p:spPr>
          <a:xfrm>
            <a:off x="7179030" y="1390811"/>
            <a:ext cx="1538134" cy="156808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241385"/>
              <a:satOff val="-1965"/>
              <a:lumOff val="-1176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Google Shape;3470;p59">
            <a:extLst>
              <a:ext uri="{FF2B5EF4-FFF2-40B4-BE49-F238E27FC236}">
                <a16:creationId xmlns:a16="http://schemas.microsoft.com/office/drawing/2014/main" id="{C565D62E-9990-456D-8FAC-08900F684373}"/>
              </a:ext>
            </a:extLst>
          </p:cNvPr>
          <p:cNvSpPr txBox="1">
            <a:spLocks/>
          </p:cNvSpPr>
          <p:nvPr/>
        </p:nvSpPr>
        <p:spPr>
          <a:xfrm>
            <a:off x="579456" y="3189678"/>
            <a:ext cx="1126400" cy="1005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Duy</a:t>
            </a:r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Dang</a:t>
            </a:r>
          </a:p>
          <a:p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19120491</a:t>
            </a:r>
          </a:p>
        </p:txBody>
      </p:sp>
      <p:sp>
        <p:nvSpPr>
          <p:cNvPr id="12" name="Google Shape;3470;p59">
            <a:extLst>
              <a:ext uri="{FF2B5EF4-FFF2-40B4-BE49-F238E27FC236}">
                <a16:creationId xmlns:a16="http://schemas.microsoft.com/office/drawing/2014/main" id="{68BB1ABB-0437-4A4B-A19E-8ACE64B79AA8}"/>
              </a:ext>
            </a:extLst>
          </p:cNvPr>
          <p:cNvSpPr txBox="1">
            <a:spLocks/>
          </p:cNvSpPr>
          <p:nvPr/>
        </p:nvSpPr>
        <p:spPr>
          <a:xfrm>
            <a:off x="2322451" y="3189678"/>
            <a:ext cx="1126400" cy="1005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Vu Vo</a:t>
            </a:r>
          </a:p>
          <a:p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19120727</a:t>
            </a:r>
          </a:p>
        </p:txBody>
      </p:sp>
      <p:sp>
        <p:nvSpPr>
          <p:cNvPr id="13" name="Google Shape;3470;p59">
            <a:extLst>
              <a:ext uri="{FF2B5EF4-FFF2-40B4-BE49-F238E27FC236}">
                <a16:creationId xmlns:a16="http://schemas.microsoft.com/office/drawing/2014/main" id="{FF749E59-93E4-4E0E-92E5-F71EFA09DB72}"/>
              </a:ext>
            </a:extLst>
          </p:cNvPr>
          <p:cNvSpPr txBox="1">
            <a:spLocks/>
          </p:cNvSpPr>
          <p:nvPr/>
        </p:nvSpPr>
        <p:spPr>
          <a:xfrm>
            <a:off x="3973877" y="3189678"/>
            <a:ext cx="1126400" cy="1005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Y Dam</a:t>
            </a:r>
          </a:p>
          <a:p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19120160</a:t>
            </a:r>
          </a:p>
        </p:txBody>
      </p:sp>
      <p:sp>
        <p:nvSpPr>
          <p:cNvPr id="15" name="Google Shape;3470;p59">
            <a:extLst>
              <a:ext uri="{FF2B5EF4-FFF2-40B4-BE49-F238E27FC236}">
                <a16:creationId xmlns:a16="http://schemas.microsoft.com/office/drawing/2014/main" id="{B9EF51AD-F660-4EB8-9D8D-6C50BF6282B5}"/>
              </a:ext>
            </a:extLst>
          </p:cNvPr>
          <p:cNvSpPr txBox="1">
            <a:spLocks/>
          </p:cNvSpPr>
          <p:nvPr/>
        </p:nvSpPr>
        <p:spPr>
          <a:xfrm>
            <a:off x="5786718" y="3189678"/>
            <a:ext cx="1126400" cy="1005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Vi Nguyen</a:t>
            </a:r>
          </a:p>
          <a:p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19120156</a:t>
            </a:r>
          </a:p>
        </p:txBody>
      </p:sp>
      <p:sp>
        <p:nvSpPr>
          <p:cNvPr id="16" name="Google Shape;3470;p59">
            <a:extLst>
              <a:ext uri="{FF2B5EF4-FFF2-40B4-BE49-F238E27FC236}">
                <a16:creationId xmlns:a16="http://schemas.microsoft.com/office/drawing/2014/main" id="{F3332F8C-2A25-4713-A6EC-538E236C4E7E}"/>
              </a:ext>
            </a:extLst>
          </p:cNvPr>
          <p:cNvSpPr txBox="1">
            <a:spLocks/>
          </p:cNvSpPr>
          <p:nvPr/>
        </p:nvSpPr>
        <p:spPr>
          <a:xfrm>
            <a:off x="7438144" y="3189678"/>
            <a:ext cx="1126400" cy="1005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Bao </a:t>
            </a:r>
            <a:r>
              <a:rPr lang="en-US" sz="180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Dinh</a:t>
            </a:r>
            <a:endParaRPr lang="en-US"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19120173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88B3BE-74EF-4D99-99EF-6226FDC60047}"/>
              </a:ext>
            </a:extLst>
          </p:cNvPr>
          <p:cNvSpPr/>
          <p:nvPr/>
        </p:nvSpPr>
        <p:spPr>
          <a:xfrm>
            <a:off x="356990" y="1390811"/>
            <a:ext cx="1538134" cy="156808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241385"/>
              <a:satOff val="-1965"/>
              <a:lumOff val="-117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5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D75AE-EF86-46DD-94F3-96BE2F87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7" y="272417"/>
            <a:ext cx="3550676" cy="4666602"/>
          </a:xfrm>
          <a:prstGeom prst="rect">
            <a:avLst/>
          </a:prstGeom>
        </p:spPr>
      </p:pic>
      <p:grpSp>
        <p:nvGrpSpPr>
          <p:cNvPr id="5" name="Google Shape;2106;p37">
            <a:extLst>
              <a:ext uri="{FF2B5EF4-FFF2-40B4-BE49-F238E27FC236}">
                <a16:creationId xmlns:a16="http://schemas.microsoft.com/office/drawing/2014/main" id="{68A4C4E9-5116-482A-AAE9-B6E1742AEED7}"/>
              </a:ext>
            </a:extLst>
          </p:cNvPr>
          <p:cNvGrpSpPr/>
          <p:nvPr/>
        </p:nvGrpSpPr>
        <p:grpSpPr>
          <a:xfrm>
            <a:off x="4722103" y="1115526"/>
            <a:ext cx="635100" cy="734640"/>
            <a:chOff x="731647" y="573573"/>
            <a:chExt cx="635100" cy="734640"/>
          </a:xfrm>
        </p:grpSpPr>
        <p:grpSp>
          <p:nvGrpSpPr>
            <p:cNvPr id="6" name="Google Shape;2107;p37">
              <a:extLst>
                <a:ext uri="{FF2B5EF4-FFF2-40B4-BE49-F238E27FC236}">
                  <a16:creationId xmlns:a16="http://schemas.microsoft.com/office/drawing/2014/main" id="{DFA8527B-0BCA-4EF3-A769-B0CC6AE3272E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11" name="Google Shape;2108;p37">
                <a:extLst>
                  <a:ext uri="{FF2B5EF4-FFF2-40B4-BE49-F238E27FC236}">
                    <a16:creationId xmlns:a16="http://schemas.microsoft.com/office/drawing/2014/main" id="{82403416-76D4-45BA-ACD8-A7489DE7B2B5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Google Shape;2109;p37">
                <a:extLst>
                  <a:ext uri="{FF2B5EF4-FFF2-40B4-BE49-F238E27FC236}">
                    <a16:creationId xmlns:a16="http://schemas.microsoft.com/office/drawing/2014/main" id="{D7AB8A19-F4E7-4EB8-B12C-1FFE7F1948A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" name="Google Shape;2110;p37">
              <a:extLst>
                <a:ext uri="{FF2B5EF4-FFF2-40B4-BE49-F238E27FC236}">
                  <a16:creationId xmlns:a16="http://schemas.microsoft.com/office/drawing/2014/main" id="{B9351D5F-50D0-4EA6-8D2A-F708AFFE1E70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8" name="Google Shape;2111;p37">
                <a:extLst>
                  <a:ext uri="{FF2B5EF4-FFF2-40B4-BE49-F238E27FC236}">
                    <a16:creationId xmlns:a16="http://schemas.microsoft.com/office/drawing/2014/main" id="{70BAB243-6087-4473-B3F8-ACFA0EFE3A4A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9" name="Google Shape;2112;p37">
                <a:extLst>
                  <a:ext uri="{FF2B5EF4-FFF2-40B4-BE49-F238E27FC236}">
                    <a16:creationId xmlns:a16="http://schemas.microsoft.com/office/drawing/2014/main" id="{F016CF61-57DA-46AB-B02A-50CDAFBAE52B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10" name="Google Shape;2113;p37">
                <a:extLst>
                  <a:ext uri="{FF2B5EF4-FFF2-40B4-BE49-F238E27FC236}">
                    <a16:creationId xmlns:a16="http://schemas.microsoft.com/office/drawing/2014/main" id="{39BDAD35-4F98-46F2-BF56-718C772A5B4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14" name="Google Shape;2197;p40">
            <a:extLst>
              <a:ext uri="{FF2B5EF4-FFF2-40B4-BE49-F238E27FC236}">
                <a16:creationId xmlns:a16="http://schemas.microsoft.com/office/drawing/2014/main" id="{14741A94-3ED7-4DE1-8A19-E27BBC72FD8A}"/>
              </a:ext>
            </a:extLst>
          </p:cNvPr>
          <p:cNvSpPr txBox="1">
            <a:spLocks/>
          </p:cNvSpPr>
          <p:nvPr/>
        </p:nvSpPr>
        <p:spPr>
          <a:xfrm>
            <a:off x="5151184" y="1231994"/>
            <a:ext cx="314964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WordVisi_MSFontService"/>
              </a:rPr>
              <a:t>Design manager: </a:t>
            </a:r>
            <a:r>
              <a:rPr lang="en-US" err="1">
                <a:solidFill>
                  <a:srgbClr val="000000"/>
                </a:solidFill>
                <a:latin typeface="WordVisi_MSFontService"/>
              </a:rPr>
              <a:t>Hiền</a:t>
            </a:r>
            <a:r>
              <a:rPr lang="en-US">
                <a:solidFill>
                  <a:srgbClr val="000000"/>
                </a:solidFill>
                <a:latin typeface="WordVisi_MSFontService"/>
              </a:rPr>
              <a:t> Vi </a:t>
            </a:r>
            <a:endParaRPr lang="en-US"/>
          </a:p>
        </p:txBody>
      </p:sp>
      <p:grpSp>
        <p:nvGrpSpPr>
          <p:cNvPr id="25" name="Google Shape;2106;p37">
            <a:extLst>
              <a:ext uri="{FF2B5EF4-FFF2-40B4-BE49-F238E27FC236}">
                <a16:creationId xmlns:a16="http://schemas.microsoft.com/office/drawing/2014/main" id="{4E0D6579-B910-4BCA-9FDB-3CD5874CBF5A}"/>
              </a:ext>
            </a:extLst>
          </p:cNvPr>
          <p:cNvGrpSpPr/>
          <p:nvPr/>
        </p:nvGrpSpPr>
        <p:grpSpPr>
          <a:xfrm>
            <a:off x="4746139" y="2323568"/>
            <a:ext cx="635100" cy="734640"/>
            <a:chOff x="731647" y="573573"/>
            <a:chExt cx="635100" cy="734640"/>
          </a:xfrm>
        </p:grpSpPr>
        <p:grpSp>
          <p:nvGrpSpPr>
            <p:cNvPr id="26" name="Google Shape;2107;p37">
              <a:extLst>
                <a:ext uri="{FF2B5EF4-FFF2-40B4-BE49-F238E27FC236}">
                  <a16:creationId xmlns:a16="http://schemas.microsoft.com/office/drawing/2014/main" id="{1D4FF8EB-88FA-46F4-A28C-61687AFEA7DF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1" name="Google Shape;2108;p37">
                <a:extLst>
                  <a:ext uri="{FF2B5EF4-FFF2-40B4-BE49-F238E27FC236}">
                    <a16:creationId xmlns:a16="http://schemas.microsoft.com/office/drawing/2014/main" id="{EA36FFE1-A810-457B-90AF-E4802F2EB70F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Google Shape;2109;p37">
                <a:extLst>
                  <a:ext uri="{FF2B5EF4-FFF2-40B4-BE49-F238E27FC236}">
                    <a16:creationId xmlns:a16="http://schemas.microsoft.com/office/drawing/2014/main" id="{BB83590B-9D64-4178-9D02-7357468A5731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7" name="Google Shape;2110;p37">
              <a:extLst>
                <a:ext uri="{FF2B5EF4-FFF2-40B4-BE49-F238E27FC236}">
                  <a16:creationId xmlns:a16="http://schemas.microsoft.com/office/drawing/2014/main" id="{64215D72-3328-4DA7-B193-05C454367FAF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8" name="Google Shape;2111;p37">
                <a:extLst>
                  <a:ext uri="{FF2B5EF4-FFF2-40B4-BE49-F238E27FC236}">
                    <a16:creationId xmlns:a16="http://schemas.microsoft.com/office/drawing/2014/main" id="{521F2E17-99CD-4DCF-8048-A3E2A2F1D8B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9" name="Google Shape;2112;p37">
                <a:extLst>
                  <a:ext uri="{FF2B5EF4-FFF2-40B4-BE49-F238E27FC236}">
                    <a16:creationId xmlns:a16="http://schemas.microsoft.com/office/drawing/2014/main" id="{B07248C1-BE6F-450A-951B-6EEB1BE6A3E8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0" name="Google Shape;2113;p37">
                <a:extLst>
                  <a:ext uri="{FF2B5EF4-FFF2-40B4-BE49-F238E27FC236}">
                    <a16:creationId xmlns:a16="http://schemas.microsoft.com/office/drawing/2014/main" id="{9DD2E725-E50B-409F-8B74-B95ED6286985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" name="Google Shape;2197;p40">
            <a:extLst>
              <a:ext uri="{FF2B5EF4-FFF2-40B4-BE49-F238E27FC236}">
                <a16:creationId xmlns:a16="http://schemas.microsoft.com/office/drawing/2014/main" id="{5E8B14B1-FC1C-4D3C-935B-C20947014F4B}"/>
              </a:ext>
            </a:extLst>
          </p:cNvPr>
          <p:cNvSpPr txBox="1">
            <a:spLocks/>
          </p:cNvSpPr>
          <p:nvPr/>
        </p:nvSpPr>
        <p:spPr>
          <a:xfrm>
            <a:off x="5465951" y="2457596"/>
            <a:ext cx="3550676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err="1">
                <a:solidFill>
                  <a:srgbClr val="000000"/>
                </a:solidFill>
                <a:latin typeface="WordVisi_MSFontService"/>
              </a:rPr>
              <a:t>Thiết</a:t>
            </a:r>
            <a:r>
              <a:rPr 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err="1">
                <a:solidFill>
                  <a:srgbClr val="000000"/>
                </a:solidFill>
                <a:latin typeface="WordVisi_MSFontService"/>
              </a:rPr>
              <a:t>kế</a:t>
            </a:r>
            <a:r>
              <a:rPr 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err="1">
                <a:solidFill>
                  <a:srgbClr val="000000"/>
                </a:solidFill>
                <a:latin typeface="WordVisi_MSFontService"/>
              </a:rPr>
              <a:t>giao</a:t>
            </a:r>
            <a:r>
              <a:rPr 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err="1">
                <a:solidFill>
                  <a:srgbClr val="000000"/>
                </a:solidFill>
                <a:latin typeface="WordVisi_MSFontService"/>
              </a:rPr>
              <a:t>diện</a:t>
            </a:r>
            <a:r>
              <a:rPr 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err="1">
                <a:solidFill>
                  <a:srgbClr val="000000"/>
                </a:solidFill>
                <a:latin typeface="WordVisi_MSFontService"/>
              </a:rPr>
              <a:t>trước</a:t>
            </a:r>
            <a:r>
              <a:rPr 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err="1">
                <a:solidFill>
                  <a:srgbClr val="000000"/>
                </a:solidFill>
                <a:latin typeface="WordVisi_MSFontService"/>
              </a:rPr>
              <a:t>khi</a:t>
            </a:r>
            <a:r>
              <a:rPr 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err="1">
                <a:solidFill>
                  <a:srgbClr val="000000"/>
                </a:solidFill>
                <a:latin typeface="WordVisi_MSFontService"/>
              </a:rPr>
              <a:t>cài</a:t>
            </a:r>
            <a:r>
              <a:rPr lang="en-US">
                <a:solidFill>
                  <a:srgbClr val="000000"/>
                </a:solidFill>
                <a:latin typeface="WordVisi_MSFontService"/>
              </a:rPr>
              <a:t> </a:t>
            </a:r>
            <a:r>
              <a:rPr lang="en-US" err="1">
                <a:solidFill>
                  <a:srgbClr val="000000"/>
                </a:solidFill>
                <a:latin typeface="WordVisi_MSFontService"/>
              </a:rPr>
              <a:t>đặt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8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195;p40">
            <a:extLst>
              <a:ext uri="{FF2B5EF4-FFF2-40B4-BE49-F238E27FC236}">
                <a16:creationId xmlns:a16="http://schemas.microsoft.com/office/drawing/2014/main" id="{22A7F85C-84E4-47E6-BBFE-1CEB0CF6F526}"/>
              </a:ext>
            </a:extLst>
          </p:cNvPr>
          <p:cNvSpPr txBox="1">
            <a:spLocks/>
          </p:cNvSpPr>
          <p:nvPr/>
        </p:nvSpPr>
        <p:spPr>
          <a:xfrm>
            <a:off x="-284310" y="154108"/>
            <a:ext cx="2383192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Fjalla One" panose="020B0604020202020204" charset="0"/>
              </a:rPr>
              <a:t>Prototype</a:t>
            </a:r>
            <a:endParaRPr lang="en-US">
              <a:latin typeface="Fjall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C3D0A-F7C6-4E2D-A2A6-9D99ED04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77" y="205584"/>
            <a:ext cx="6988629" cy="47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8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68528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>
                <a:latin typeface="Fjalla One" panose="020B0604020202020204" charset="0"/>
              </a:rPr>
              <a:t>Software testing</a:t>
            </a: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050074" y="226452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Environments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2038C2-F9F1-4E7A-9855-2FD14D05178E}"/>
              </a:ext>
            </a:extLst>
          </p:cNvPr>
          <p:cNvCxnSpPr/>
          <p:nvPr/>
        </p:nvCxnSpPr>
        <p:spPr>
          <a:xfrm>
            <a:off x="4539984" y="1100655"/>
            <a:ext cx="1" cy="301586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FC745A-E8EA-4DEF-8CC0-635FA6446023}"/>
              </a:ext>
            </a:extLst>
          </p:cNvPr>
          <p:cNvSpPr txBox="1"/>
          <p:nvPr/>
        </p:nvSpPr>
        <p:spPr>
          <a:xfrm>
            <a:off x="1797471" y="107793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0070C0"/>
                </a:solidFill>
                <a:latin typeface="Barlow Semi Condensed Medium" panose="00000606000000000000" pitchFamily="2" charset="0"/>
              </a:rPr>
              <a:t>Hardware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E7347F-9FEC-4AFA-B387-A7850C9E9BB5}"/>
              </a:ext>
            </a:extLst>
          </p:cNvPr>
          <p:cNvSpPr txBox="1"/>
          <p:nvPr/>
        </p:nvSpPr>
        <p:spPr>
          <a:xfrm>
            <a:off x="5846169" y="107793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0070C0"/>
                </a:solidFill>
                <a:latin typeface="Barlow Semi Condensed Medium" panose="00000606000000000000" pitchFamily="2" charset="0"/>
              </a:rPr>
              <a:t>Software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1937D-0901-481F-A023-D8AE14BFECD5}"/>
              </a:ext>
            </a:extLst>
          </p:cNvPr>
          <p:cNvSpPr txBox="1"/>
          <p:nvPr/>
        </p:nvSpPr>
        <p:spPr>
          <a:xfrm>
            <a:off x="1519561" y="1830688"/>
            <a:ext cx="283959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Barlow Semi Condensed Medium" panose="00000606000000000000" pitchFamily="2" charset="0"/>
              </a:rPr>
              <a:t>- CPU: x86</a:t>
            </a:r>
          </a:p>
          <a:p>
            <a:r>
              <a:rPr lang="en-US" sz="2000">
                <a:latin typeface="Barlow Semi Condensed Medium" panose="00000606000000000000" pitchFamily="2" charset="0"/>
              </a:rPr>
              <a:t>- RAM: 2GB</a:t>
            </a:r>
          </a:p>
          <a:p>
            <a:r>
              <a:rPr lang="en-US" sz="2000">
                <a:latin typeface="Barlow Semi Condensed Medium" panose="00000606000000000000" pitchFamily="2" charset="0"/>
              </a:rPr>
              <a:t>- Network: 15-30 Mbps</a:t>
            </a:r>
          </a:p>
          <a:p>
            <a:r>
              <a:rPr lang="en-US" sz="2000">
                <a:latin typeface="Barlow Semi Condensed Medium" panose="00000606000000000000" pitchFamily="2" charset="0"/>
              </a:rPr>
              <a:t>- </a:t>
            </a:r>
            <a:r>
              <a:rPr lang="en-US" sz="2000" err="1">
                <a:latin typeface="Barlow Semi Condensed Medium" panose="00000606000000000000" pitchFamily="2" charset="0"/>
              </a:rPr>
              <a:t>Độ</a:t>
            </a:r>
            <a:r>
              <a:rPr lang="en-US" sz="2000">
                <a:latin typeface="Barlow Semi Condensed Medium" panose="00000606000000000000" pitchFamily="2" charset="0"/>
              </a:rPr>
              <a:t> </a:t>
            </a:r>
            <a:r>
              <a:rPr lang="en-US" sz="2000" err="1">
                <a:latin typeface="Barlow Semi Condensed Medium" panose="00000606000000000000" pitchFamily="2" charset="0"/>
              </a:rPr>
              <a:t>trễ</a:t>
            </a:r>
            <a:r>
              <a:rPr lang="en-US" sz="2000">
                <a:latin typeface="Barlow Semi Condensed Medium" panose="00000606000000000000" pitchFamily="2" charset="0"/>
              </a:rPr>
              <a:t> </a:t>
            </a:r>
            <a:r>
              <a:rPr lang="en-US" sz="2000" err="1">
                <a:latin typeface="Barlow Semi Condensed Medium" panose="00000606000000000000" pitchFamily="2" charset="0"/>
              </a:rPr>
              <a:t>mạng</a:t>
            </a:r>
            <a:r>
              <a:rPr lang="en-US" sz="2000">
                <a:latin typeface="Barlow Semi Condensed Medium" panose="00000606000000000000" pitchFamily="2" charset="0"/>
              </a:rPr>
              <a:t>: &lt;50ms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12C9D6-3900-4C7F-A43A-F8C8395FE439}"/>
              </a:ext>
            </a:extLst>
          </p:cNvPr>
          <p:cNvSpPr txBox="1"/>
          <p:nvPr/>
        </p:nvSpPr>
        <p:spPr>
          <a:xfrm>
            <a:off x="5527634" y="1668970"/>
            <a:ext cx="283959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Barlow Semi Condensed Medium" panose="00000606000000000000" pitchFamily="2" charset="0"/>
              </a:rPr>
              <a:t>- Postman</a:t>
            </a:r>
          </a:p>
          <a:p>
            <a:r>
              <a:rPr lang="en-US" sz="2000">
                <a:latin typeface="Barlow Semi Condensed Medium" panose="00000606000000000000" pitchFamily="2" charset="0"/>
              </a:rPr>
              <a:t>- Thunder Client</a:t>
            </a:r>
          </a:p>
          <a:p>
            <a:r>
              <a:rPr lang="en-US" sz="2000">
                <a:latin typeface="Barlow Semi Condensed Medium" panose="00000606000000000000" pitchFamily="2" charset="0"/>
              </a:rPr>
              <a:t>- Redux </a:t>
            </a:r>
            <a:r>
              <a:rPr lang="en-US" sz="2000" err="1">
                <a:latin typeface="Barlow Semi Condensed Medium" panose="00000606000000000000" pitchFamily="2" charset="0"/>
              </a:rPr>
              <a:t>Devtools</a:t>
            </a:r>
            <a:endParaRPr lang="en-US" sz="2000">
              <a:latin typeface="Barlow Semi Condensed Medium" panose="00000606000000000000" pitchFamily="2" charset="0"/>
            </a:endParaRPr>
          </a:p>
          <a:p>
            <a:r>
              <a:rPr lang="en-US" sz="2000">
                <a:latin typeface="Barlow Semi Condensed Medium" panose="00000606000000000000" pitchFamily="2" charset="0"/>
              </a:rPr>
              <a:t>- </a:t>
            </a:r>
            <a:r>
              <a:rPr lang="en-US" sz="2000" err="1">
                <a:latin typeface="Barlow Semi Condensed Medium" panose="00000606000000000000" pitchFamily="2" charset="0"/>
              </a:rPr>
              <a:t>Katalon</a:t>
            </a:r>
            <a:endParaRPr lang="en-US" sz="2000">
              <a:latin typeface="Barlow Semi Condensed Medium" panose="00000606000000000000" pitchFamily="2" charset="0"/>
            </a:endParaRPr>
          </a:p>
          <a:p>
            <a:r>
              <a:rPr lang="en-US" sz="2000">
                <a:latin typeface="Barlow Semi Condensed Medium" panose="00000606000000000000" pitchFamily="2" charset="0"/>
              </a:rPr>
              <a:t>- Excel</a:t>
            </a:r>
          </a:p>
          <a:p>
            <a:r>
              <a:rPr lang="en-US" sz="2000">
                <a:latin typeface="Barlow Semi Condensed Medium" panose="00000606000000000000" pitchFamily="2" charset="0"/>
              </a:rPr>
              <a:t>- Word</a:t>
            </a:r>
          </a:p>
          <a:p>
            <a:endParaRPr lang="en-US" sz="2000">
              <a:latin typeface="Barlow Semi Condensed Medium" panose="00000606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Test plan</a:t>
            </a:r>
          </a:p>
        </p:txBody>
      </p:sp>
      <p:sp>
        <p:nvSpPr>
          <p:cNvPr id="3468" name="Google Shape;3468;p59"/>
          <p:cNvSpPr txBox="1">
            <a:spLocks noGrp="1"/>
          </p:cNvSpPr>
          <p:nvPr>
            <p:ph type="subTitle" idx="1"/>
          </p:nvPr>
        </p:nvSpPr>
        <p:spPr>
          <a:xfrm>
            <a:off x="1104901" y="1835975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Tạo lớp học</a:t>
            </a:r>
          </a:p>
        </p:txBody>
      </p:sp>
      <p:sp>
        <p:nvSpPr>
          <p:cNvPr id="3470" name="Google Shape;3470;p59"/>
          <p:cNvSpPr txBox="1">
            <a:spLocks noGrp="1"/>
          </p:cNvSpPr>
          <p:nvPr>
            <p:ph type="subTitle" idx="4294967295"/>
          </p:nvPr>
        </p:nvSpPr>
        <p:spPr>
          <a:xfrm>
            <a:off x="1104901" y="2920737"/>
            <a:ext cx="2004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Tham gia lớp học</a:t>
            </a:r>
          </a:p>
        </p:txBody>
      </p:sp>
      <p:sp>
        <p:nvSpPr>
          <p:cNvPr id="3472" name="Google Shape;3472;p59"/>
          <p:cNvSpPr txBox="1">
            <a:spLocks noGrp="1"/>
          </p:cNvSpPr>
          <p:nvPr>
            <p:ph type="subTitle" idx="4"/>
          </p:nvPr>
        </p:nvSpPr>
        <p:spPr>
          <a:xfrm>
            <a:off x="6128827" y="1835975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Giao bài tập</a:t>
            </a:r>
          </a:p>
        </p:txBody>
      </p:sp>
      <p:sp>
        <p:nvSpPr>
          <p:cNvPr id="3473" name="Google Shape;3473;p59"/>
          <p:cNvSpPr txBox="1">
            <a:spLocks noGrp="1"/>
          </p:cNvSpPr>
          <p:nvPr>
            <p:ph type="subTitle" idx="5"/>
          </p:nvPr>
        </p:nvSpPr>
        <p:spPr>
          <a:xfrm>
            <a:off x="6128827" y="2153254"/>
            <a:ext cx="200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Giáo viên</a:t>
            </a:r>
          </a:p>
        </p:txBody>
      </p:sp>
      <p:sp>
        <p:nvSpPr>
          <p:cNvPr id="3474" name="Google Shape;3474;p59"/>
          <p:cNvSpPr txBox="1">
            <a:spLocks noGrp="1"/>
          </p:cNvSpPr>
          <p:nvPr>
            <p:ph type="subTitle" idx="6"/>
          </p:nvPr>
        </p:nvSpPr>
        <p:spPr>
          <a:xfrm>
            <a:off x="6128827" y="2920737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Nộp bài tập</a:t>
            </a:r>
          </a:p>
        </p:txBody>
      </p:sp>
      <p:sp>
        <p:nvSpPr>
          <p:cNvPr id="3475" name="Google Shape;3475;p59"/>
          <p:cNvSpPr txBox="1">
            <a:spLocks noGrp="1"/>
          </p:cNvSpPr>
          <p:nvPr>
            <p:ph type="subTitle" idx="7"/>
          </p:nvPr>
        </p:nvSpPr>
        <p:spPr>
          <a:xfrm>
            <a:off x="6128827" y="3282675"/>
            <a:ext cx="200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Học sinh</a:t>
            </a:r>
          </a:p>
        </p:txBody>
      </p:sp>
      <p:sp>
        <p:nvSpPr>
          <p:cNvPr id="3487" name="Google Shape;3487;p59"/>
          <p:cNvSpPr/>
          <p:nvPr/>
        </p:nvSpPr>
        <p:spPr>
          <a:xfrm>
            <a:off x="864400" y="1915918"/>
            <a:ext cx="183701" cy="237335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595959"/>
              </a:solidFill>
            </a:endParaRPr>
          </a:p>
        </p:txBody>
      </p:sp>
      <p:sp>
        <p:nvSpPr>
          <p:cNvPr id="28" name="Google Shape;3468;p59">
            <a:extLst>
              <a:ext uri="{FF2B5EF4-FFF2-40B4-BE49-F238E27FC236}">
                <a16:creationId xmlns:a16="http://schemas.microsoft.com/office/drawing/2014/main" id="{C742AA65-E9D0-4DF0-B5AF-B210EB41D4B5}"/>
              </a:ext>
            </a:extLst>
          </p:cNvPr>
          <p:cNvSpPr txBox="1">
            <a:spLocks/>
          </p:cNvSpPr>
          <p:nvPr/>
        </p:nvSpPr>
        <p:spPr>
          <a:xfrm>
            <a:off x="3645263" y="1835975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Thêm</a:t>
            </a:r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thành</a:t>
            </a:r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viên</a:t>
            </a:r>
            <a:endParaRPr lang="en-US"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9" name="Google Shape;3487;p59">
            <a:extLst>
              <a:ext uri="{FF2B5EF4-FFF2-40B4-BE49-F238E27FC236}">
                <a16:creationId xmlns:a16="http://schemas.microsoft.com/office/drawing/2014/main" id="{3DDDC4C2-8E28-4321-AA9C-0BDE6377CA19}"/>
              </a:ext>
            </a:extLst>
          </p:cNvPr>
          <p:cNvSpPr/>
          <p:nvPr/>
        </p:nvSpPr>
        <p:spPr>
          <a:xfrm>
            <a:off x="3404762" y="1915918"/>
            <a:ext cx="183701" cy="237335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0" name="Google Shape;3468;p59">
            <a:extLst>
              <a:ext uri="{FF2B5EF4-FFF2-40B4-BE49-F238E27FC236}">
                <a16:creationId xmlns:a16="http://schemas.microsoft.com/office/drawing/2014/main" id="{895F5A66-EB35-402C-A3C6-934FBE086682}"/>
              </a:ext>
            </a:extLst>
          </p:cNvPr>
          <p:cNvSpPr txBox="1">
            <a:spLocks/>
          </p:cNvSpPr>
          <p:nvPr/>
        </p:nvSpPr>
        <p:spPr>
          <a:xfrm>
            <a:off x="3645263" y="2938024"/>
            <a:ext cx="2004900" cy="7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Tìm</a:t>
            </a:r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kiếm</a:t>
            </a:r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</a:p>
          <a:p>
            <a:r>
              <a:rPr lang="en-US" sz="180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bài</a:t>
            </a:r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tập</a:t>
            </a:r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</a:t>
            </a:r>
            <a:r>
              <a:rPr lang="en-US" sz="180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tài</a:t>
            </a:r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</a:t>
            </a:r>
            <a:r>
              <a:rPr lang="en-US" sz="1800" err="1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liệu</a:t>
            </a:r>
            <a:endParaRPr lang="en-US"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1" name="Google Shape;3487;p59">
            <a:extLst>
              <a:ext uri="{FF2B5EF4-FFF2-40B4-BE49-F238E27FC236}">
                <a16:creationId xmlns:a16="http://schemas.microsoft.com/office/drawing/2014/main" id="{075E6F49-BCA6-47AD-9E51-E8261E7037CF}"/>
              </a:ext>
            </a:extLst>
          </p:cNvPr>
          <p:cNvSpPr/>
          <p:nvPr/>
        </p:nvSpPr>
        <p:spPr>
          <a:xfrm>
            <a:off x="3404762" y="3017968"/>
            <a:ext cx="183701" cy="237335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2" name="Google Shape;3487;p59">
            <a:extLst>
              <a:ext uri="{FF2B5EF4-FFF2-40B4-BE49-F238E27FC236}">
                <a16:creationId xmlns:a16="http://schemas.microsoft.com/office/drawing/2014/main" id="{5BB91DF6-1AC8-45A8-8F43-BC331B163C3E}"/>
              </a:ext>
            </a:extLst>
          </p:cNvPr>
          <p:cNvSpPr/>
          <p:nvPr/>
        </p:nvSpPr>
        <p:spPr>
          <a:xfrm>
            <a:off x="6577995" y="3050842"/>
            <a:ext cx="183701" cy="237335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3" name="Google Shape;3487;p59">
            <a:extLst>
              <a:ext uri="{FF2B5EF4-FFF2-40B4-BE49-F238E27FC236}">
                <a16:creationId xmlns:a16="http://schemas.microsoft.com/office/drawing/2014/main" id="{B7E870DE-F3A5-42E9-B2E1-58D5E69C37D7}"/>
              </a:ext>
            </a:extLst>
          </p:cNvPr>
          <p:cNvSpPr/>
          <p:nvPr/>
        </p:nvSpPr>
        <p:spPr>
          <a:xfrm>
            <a:off x="6532772" y="1915917"/>
            <a:ext cx="183701" cy="237335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595959"/>
              </a:solidFill>
            </a:endParaRPr>
          </a:p>
        </p:txBody>
      </p:sp>
      <p:sp>
        <p:nvSpPr>
          <p:cNvPr id="34" name="Google Shape;3487;p59">
            <a:extLst>
              <a:ext uri="{FF2B5EF4-FFF2-40B4-BE49-F238E27FC236}">
                <a16:creationId xmlns:a16="http://schemas.microsoft.com/office/drawing/2014/main" id="{14D70C38-ED01-46E7-9469-4594F3FBAB03}"/>
              </a:ext>
            </a:extLst>
          </p:cNvPr>
          <p:cNvSpPr/>
          <p:nvPr/>
        </p:nvSpPr>
        <p:spPr>
          <a:xfrm>
            <a:off x="837095" y="2990248"/>
            <a:ext cx="183701" cy="237335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Test results</a:t>
            </a:r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52505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/>
              <a:t>C</a:t>
            </a:r>
            <a:r>
              <a:rPr lang="vi-VN" sz="1800" err="1"/>
              <a:t>hức</a:t>
            </a:r>
            <a:r>
              <a:rPr lang="vi-VN" sz="1800"/>
              <a:t> năng </a:t>
            </a:r>
            <a:r>
              <a:rPr lang="vi-VN" sz="1800" err="1"/>
              <a:t>được</a:t>
            </a:r>
            <a:r>
              <a:rPr lang="vi-VN" sz="1800"/>
              <a:t> </a:t>
            </a:r>
            <a:r>
              <a:rPr lang="vi-VN" sz="1800" err="1"/>
              <a:t>test</a:t>
            </a:r>
            <a:endParaRPr lang="vi-VN"/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Test case</a:t>
            </a: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825497" y="3200400"/>
            <a:ext cx="109336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Test case passed</a:t>
            </a: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38827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/>
              <a:t>Test case failed</a:t>
            </a:r>
          </a:p>
        </p:txBody>
      </p:sp>
      <p:sp>
        <p:nvSpPr>
          <p:cNvPr id="2233" name="Google Shape;2233;p41"/>
          <p:cNvSpPr txBox="1"/>
          <p:nvPr/>
        </p:nvSpPr>
        <p:spPr>
          <a:xfrm>
            <a:off x="682183" y="1316582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48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06</a:t>
            </a:r>
            <a:endParaRPr sz="48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888891" y="2956279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4800">
                <a:solidFill>
                  <a:schemeClr val="accent1"/>
                </a:solidFill>
                <a:latin typeface="Fjalla One"/>
                <a:ea typeface="Fjalla One"/>
                <a:cs typeface="Fjalla One"/>
              </a:rPr>
              <a:t>25</a:t>
            </a:r>
          </a:p>
        </p:txBody>
      </p:sp>
      <p:sp>
        <p:nvSpPr>
          <p:cNvPr id="2235" name="Google Shape;2235;p41"/>
          <p:cNvSpPr txBox="1"/>
          <p:nvPr/>
        </p:nvSpPr>
        <p:spPr>
          <a:xfrm>
            <a:off x="5468112" y="2956279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48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07</a:t>
            </a:r>
            <a:endParaRPr sz="48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452533" y="1316582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4800">
                <a:solidFill>
                  <a:schemeClr val="accent1"/>
                </a:solidFill>
                <a:latin typeface="Fjalla One"/>
                <a:ea typeface="Fjalla One"/>
                <a:cs typeface="Fjalla One"/>
              </a:rPr>
              <a:t>32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5" grpId="0" build="p"/>
      <p:bldP spid="2227" grpId="0" build="p"/>
      <p:bldP spid="2229" grpId="0" build="p"/>
      <p:bldP spid="2231" grpId="0" build="p"/>
      <p:bldP spid="2233" grpId="0"/>
      <p:bldP spid="2234" grpId="0"/>
      <p:bldP spid="2235" grpId="0"/>
      <p:bldP spid="22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59"/>
          <p:cNvSpPr txBox="1">
            <a:spLocks noGrp="1"/>
          </p:cNvSpPr>
          <p:nvPr>
            <p:ph type="title"/>
          </p:nvPr>
        </p:nvSpPr>
        <p:spPr>
          <a:xfrm>
            <a:off x="723750" y="237606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Demo</a:t>
            </a:r>
            <a:endParaRPr/>
          </a:p>
        </p:txBody>
      </p:sp>
      <p:pic>
        <p:nvPicPr>
          <p:cNvPr id="3" name="Online Media 2" title="Demo Friendly Classroom">
            <a:hlinkClick r:id="" action="ppaction://media"/>
            <a:extLst>
              <a:ext uri="{FF2B5EF4-FFF2-40B4-BE49-F238E27FC236}">
                <a16:creationId xmlns:a16="http://schemas.microsoft.com/office/drawing/2014/main" id="{EC7B41BF-0C94-4662-BEF7-548581483A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77492" y="810306"/>
            <a:ext cx="7389016" cy="41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89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1832871" y="1528799"/>
            <a:ext cx="567443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4000" err="1">
                <a:latin typeface="Barlow Semi Condensed Medium" panose="00000606000000000000" pitchFamily="2" charset="0"/>
              </a:rPr>
              <a:t>Cảm</a:t>
            </a:r>
            <a:r>
              <a:rPr lang="vi-VN" sz="4000">
                <a:latin typeface="Barlow Semi Condensed Medium" panose="00000606000000000000" pitchFamily="2" charset="0"/>
              </a:rPr>
              <a:t> ơn </a:t>
            </a:r>
            <a:br>
              <a:rPr lang="vi-VN" sz="4000">
                <a:latin typeface="Barlow Semi Condensed Medium" panose="00000606000000000000" pitchFamily="2" charset="0"/>
              </a:rPr>
            </a:br>
            <a:r>
              <a:rPr lang="vi-VN" sz="4000" err="1">
                <a:latin typeface="Barlow Semi Condensed Medium" panose="00000606000000000000" pitchFamily="2" charset="0"/>
              </a:rPr>
              <a:t>thầy</a:t>
            </a:r>
            <a:r>
              <a:rPr lang="vi-VN" sz="4000">
                <a:latin typeface="Barlow Semi Condensed Medium" panose="00000606000000000000" pitchFamily="2" charset="0"/>
              </a:rPr>
              <a:t> cô </a:t>
            </a:r>
            <a:r>
              <a:rPr lang="vi-VN" sz="4000" err="1">
                <a:latin typeface="Barlow Semi Condensed Medium" panose="00000606000000000000" pitchFamily="2" charset="0"/>
              </a:rPr>
              <a:t>và</a:t>
            </a:r>
            <a:r>
              <a:rPr lang="vi-VN" sz="4000">
                <a:latin typeface="Barlow Semi Condensed Medium" panose="00000606000000000000" pitchFamily="2" charset="0"/>
              </a:rPr>
              <a:t> </a:t>
            </a:r>
            <a:r>
              <a:rPr lang="vi-VN" sz="4000" err="1">
                <a:latin typeface="Barlow Semi Condensed Medium" panose="00000606000000000000" pitchFamily="2" charset="0"/>
              </a:rPr>
              <a:t>các</a:t>
            </a:r>
            <a:r>
              <a:rPr lang="vi-VN" sz="4000">
                <a:latin typeface="Barlow Semi Condensed Medium" panose="00000606000000000000" pitchFamily="2" charset="0"/>
              </a:rPr>
              <a:t> </a:t>
            </a:r>
            <a:r>
              <a:rPr lang="vi-VN" sz="4000" err="1">
                <a:latin typeface="Barlow Semi Condensed Medium" panose="00000606000000000000" pitchFamily="2" charset="0"/>
              </a:rPr>
              <a:t>bạn</a:t>
            </a:r>
            <a:r>
              <a:rPr lang="vi-VN" sz="4000">
                <a:latin typeface="Barlow Semi Condensed Medium" panose="00000606000000000000" pitchFamily="2" charset="0"/>
              </a:rPr>
              <a:t> </a:t>
            </a:r>
            <a:br>
              <a:rPr lang="vi-VN" sz="4000">
                <a:latin typeface="Barlow Semi Condensed Medium" panose="00000606000000000000" pitchFamily="2" charset="0"/>
              </a:rPr>
            </a:br>
            <a:r>
              <a:rPr lang="vi-VN" sz="4000" err="1">
                <a:latin typeface="Barlow Semi Condensed Medium" panose="00000606000000000000" pitchFamily="2" charset="0"/>
              </a:rPr>
              <a:t>đã</a:t>
            </a:r>
            <a:r>
              <a:rPr lang="vi-VN" sz="4000">
                <a:latin typeface="Barlow Semi Condensed Medium" panose="00000606000000000000" pitchFamily="2" charset="0"/>
              </a:rPr>
              <a:t> </a:t>
            </a:r>
            <a:r>
              <a:rPr lang="vi-VN" sz="4000" err="1">
                <a:latin typeface="Barlow Semi Condensed Medium" panose="00000606000000000000" pitchFamily="2" charset="0"/>
              </a:rPr>
              <a:t>lắng</a:t>
            </a:r>
            <a:r>
              <a:rPr lang="vi-VN" sz="4000">
                <a:latin typeface="Barlow Semi Condensed Medium" panose="00000606000000000000" pitchFamily="2" charset="0"/>
              </a:rPr>
              <a:t> nghe</a:t>
            </a:r>
          </a:p>
        </p:txBody>
      </p:sp>
    </p:spTree>
    <p:extLst>
      <p:ext uri="{BB962C8B-B14F-4D97-AF65-F5344CB8AC3E}">
        <p14:creationId xmlns:p14="http://schemas.microsoft.com/office/powerpoint/2010/main" val="372569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827345" y="2042982"/>
            <a:ext cx="4430404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Fjalla One" panose="020B060402020202020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EDF43BC-ED35-4303-88EE-A7346DFDBAFB}"/>
              </a:ext>
            </a:extLst>
          </p:cNvPr>
          <p:cNvGrpSpPr/>
          <p:nvPr/>
        </p:nvGrpSpPr>
        <p:grpSpPr>
          <a:xfrm>
            <a:off x="718135" y="32685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Fjalla One" panose="020B0604020202020204" charset="0"/>
                </a:endParaRPr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Fjalla One" panose="020B0604020202020204" charset="0"/>
                </a:endParaRPr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</p:grpSp>
      </p:grp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00304" y="475654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Fjalla One" panose="020B0604020202020204" charset="0"/>
              </a:rPr>
              <a:t>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E74FD-365E-43FF-8874-8B7524F9B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Fjalla One" panose="020B0604020202020204" charset="0"/>
                <a:ea typeface="Calibri" panose="020F0502020204030204" pitchFamily="34" charset="0"/>
              </a:rPr>
              <a:t>Problem statement</a:t>
            </a:r>
            <a:endParaRPr lang="en-US">
              <a:latin typeface="Fjalla One" panose="020B0604020202020204" charset="0"/>
            </a:endParaRPr>
          </a:p>
          <a:p>
            <a:endParaRPr lang="en-US">
              <a:latin typeface="Fjalla One" panose="020B0604020202020204" charset="0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DD9C5F89-611C-44FF-B6E9-DC6BEC503F47}"/>
              </a:ext>
            </a:extLst>
          </p:cNvPr>
          <p:cNvGrpSpPr/>
          <p:nvPr/>
        </p:nvGrpSpPr>
        <p:grpSpPr>
          <a:xfrm>
            <a:off x="721751" y="1189306"/>
            <a:ext cx="635100" cy="734640"/>
            <a:chOff x="731647" y="573573"/>
            <a:chExt cx="635100" cy="734640"/>
          </a:xfrm>
        </p:grpSpPr>
        <p:grpSp>
          <p:nvGrpSpPr>
            <p:cNvPr id="303" name="Google Shape;2107;p37">
              <a:extLst>
                <a:ext uri="{FF2B5EF4-FFF2-40B4-BE49-F238E27FC236}">
                  <a16:creationId xmlns:a16="http://schemas.microsoft.com/office/drawing/2014/main" id="{FCF83C99-E1FD-4EEA-BAC7-64917C94653E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08" name="Google Shape;2108;p37">
                <a:extLst>
                  <a:ext uri="{FF2B5EF4-FFF2-40B4-BE49-F238E27FC236}">
                    <a16:creationId xmlns:a16="http://schemas.microsoft.com/office/drawing/2014/main" id="{8141D126-8FAA-4B8D-8FC7-A37C8F41211B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Fjalla One" panose="020B0604020202020204" charset="0"/>
                </a:endParaRPr>
              </a:p>
            </p:txBody>
          </p:sp>
          <p:sp>
            <p:nvSpPr>
              <p:cNvPr id="309" name="Google Shape;2109;p37">
                <a:extLst>
                  <a:ext uri="{FF2B5EF4-FFF2-40B4-BE49-F238E27FC236}">
                    <a16:creationId xmlns:a16="http://schemas.microsoft.com/office/drawing/2014/main" id="{3F67ABA9-E2BB-4AE8-A9B8-7CAC3B328D40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Fjalla One" panose="020B0604020202020204" charset="0"/>
                </a:endParaRPr>
              </a:p>
            </p:txBody>
          </p:sp>
        </p:grpSp>
        <p:grpSp>
          <p:nvGrpSpPr>
            <p:cNvPr id="304" name="Google Shape;2110;p37">
              <a:extLst>
                <a:ext uri="{FF2B5EF4-FFF2-40B4-BE49-F238E27FC236}">
                  <a16:creationId xmlns:a16="http://schemas.microsoft.com/office/drawing/2014/main" id="{DB5DA94A-C568-4206-B068-49E5DFDB00DE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305" name="Google Shape;2111;p37">
                <a:extLst>
                  <a:ext uri="{FF2B5EF4-FFF2-40B4-BE49-F238E27FC236}">
                    <a16:creationId xmlns:a16="http://schemas.microsoft.com/office/drawing/2014/main" id="{64733FAD-C826-4722-BBBA-75184BD5EA7C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  <p:sp>
            <p:nvSpPr>
              <p:cNvPr id="306" name="Google Shape;2112;p37">
                <a:extLst>
                  <a:ext uri="{FF2B5EF4-FFF2-40B4-BE49-F238E27FC236}">
                    <a16:creationId xmlns:a16="http://schemas.microsoft.com/office/drawing/2014/main" id="{3CE3A125-584C-4837-86EF-A28A83B14960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  <p:sp>
            <p:nvSpPr>
              <p:cNvPr id="307" name="Google Shape;2113;p37">
                <a:extLst>
                  <a:ext uri="{FF2B5EF4-FFF2-40B4-BE49-F238E27FC236}">
                    <a16:creationId xmlns:a16="http://schemas.microsoft.com/office/drawing/2014/main" id="{EB848EBA-08D8-4D2A-82A1-FDABC5EA0161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</p:grpSp>
      </p:grpSp>
      <p:sp>
        <p:nvSpPr>
          <p:cNvPr id="310" name="Google Shape;2147;p37">
            <a:extLst>
              <a:ext uri="{FF2B5EF4-FFF2-40B4-BE49-F238E27FC236}">
                <a16:creationId xmlns:a16="http://schemas.microsoft.com/office/drawing/2014/main" id="{9E1FA21F-FD64-4E69-A055-7AFB639BE80D}"/>
              </a:ext>
            </a:extLst>
          </p:cNvPr>
          <p:cNvSpPr txBox="1">
            <a:spLocks/>
          </p:cNvSpPr>
          <p:nvPr/>
        </p:nvSpPr>
        <p:spPr>
          <a:xfrm>
            <a:off x="811247" y="1338109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>
                <a:latin typeface="Fjalla One" panose="020B0604020202020204" charset="0"/>
              </a:rPr>
              <a:t>0</a:t>
            </a:r>
            <a:r>
              <a:rPr lang="vi-VN"/>
              <a:t>2</a:t>
            </a:r>
            <a:endParaRPr lang="en">
              <a:latin typeface="Fjalla One" panose="020B0604020202020204" charset="0"/>
            </a:endParaRPr>
          </a:p>
        </p:txBody>
      </p:sp>
      <p:sp>
        <p:nvSpPr>
          <p:cNvPr id="311" name="Subtitle 2">
            <a:extLst>
              <a:ext uri="{FF2B5EF4-FFF2-40B4-BE49-F238E27FC236}">
                <a16:creationId xmlns:a16="http://schemas.microsoft.com/office/drawing/2014/main" id="{ACE8E6C1-89E0-41EA-AA99-B26D4DEF695A}"/>
              </a:ext>
            </a:extLst>
          </p:cNvPr>
          <p:cNvSpPr txBox="1">
            <a:spLocks/>
          </p:cNvSpPr>
          <p:nvPr/>
        </p:nvSpPr>
        <p:spPr>
          <a:xfrm>
            <a:off x="1675151" y="129222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>
                <a:latin typeface="Fjalla One" panose="020B0604020202020204" charset="0"/>
                <a:ea typeface="Calibri" panose="020F0502020204030204" pitchFamily="34" charset="0"/>
              </a:rPr>
              <a:t>Project management</a:t>
            </a:r>
            <a:endParaRPr lang="en-US">
              <a:latin typeface="Fjalla One" panose="020B0604020202020204" charset="0"/>
            </a:endParaRPr>
          </a:p>
        </p:txBody>
      </p: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BA6C0CCC-5F20-49CD-92E0-73ACA55B16FC}"/>
              </a:ext>
            </a:extLst>
          </p:cNvPr>
          <p:cNvGrpSpPr/>
          <p:nvPr/>
        </p:nvGrpSpPr>
        <p:grpSpPr>
          <a:xfrm>
            <a:off x="738404" y="2157215"/>
            <a:ext cx="635100" cy="734640"/>
            <a:chOff x="731647" y="573573"/>
            <a:chExt cx="635100" cy="734640"/>
          </a:xfrm>
        </p:grpSpPr>
        <p:grpSp>
          <p:nvGrpSpPr>
            <p:cNvPr id="313" name="Google Shape;2107;p37">
              <a:extLst>
                <a:ext uri="{FF2B5EF4-FFF2-40B4-BE49-F238E27FC236}">
                  <a16:creationId xmlns:a16="http://schemas.microsoft.com/office/drawing/2014/main" id="{DA1EF2BE-98F6-4D09-AB78-FD7914ED6A57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18" name="Google Shape;2108;p37">
                <a:extLst>
                  <a:ext uri="{FF2B5EF4-FFF2-40B4-BE49-F238E27FC236}">
                    <a16:creationId xmlns:a16="http://schemas.microsoft.com/office/drawing/2014/main" id="{4DAB9D14-8827-42D7-8A35-3AC4F2362574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Fjalla One" panose="020B0604020202020204" charset="0"/>
                </a:endParaRPr>
              </a:p>
            </p:txBody>
          </p:sp>
          <p:sp>
            <p:nvSpPr>
              <p:cNvPr id="319" name="Google Shape;2109;p37">
                <a:extLst>
                  <a:ext uri="{FF2B5EF4-FFF2-40B4-BE49-F238E27FC236}">
                    <a16:creationId xmlns:a16="http://schemas.microsoft.com/office/drawing/2014/main" id="{7AF73BD7-5DC9-4628-8E04-E4F2D8B490A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Fjalla One" panose="020B0604020202020204" charset="0"/>
                </a:endParaRPr>
              </a:p>
            </p:txBody>
          </p:sp>
        </p:grpSp>
        <p:grpSp>
          <p:nvGrpSpPr>
            <p:cNvPr id="314" name="Google Shape;2110;p37">
              <a:extLst>
                <a:ext uri="{FF2B5EF4-FFF2-40B4-BE49-F238E27FC236}">
                  <a16:creationId xmlns:a16="http://schemas.microsoft.com/office/drawing/2014/main" id="{C3D334C2-5F26-49B6-A013-989316713511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315" name="Google Shape;2111;p37">
                <a:extLst>
                  <a:ext uri="{FF2B5EF4-FFF2-40B4-BE49-F238E27FC236}">
                    <a16:creationId xmlns:a16="http://schemas.microsoft.com/office/drawing/2014/main" id="{74944531-6BD6-428E-972E-C1594C6108A7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  <p:sp>
            <p:nvSpPr>
              <p:cNvPr id="316" name="Google Shape;2112;p37">
                <a:extLst>
                  <a:ext uri="{FF2B5EF4-FFF2-40B4-BE49-F238E27FC236}">
                    <a16:creationId xmlns:a16="http://schemas.microsoft.com/office/drawing/2014/main" id="{3DE0B430-7916-4334-BA98-3088F2A0D8F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  <p:sp>
            <p:nvSpPr>
              <p:cNvPr id="317" name="Google Shape;2113;p37">
                <a:extLst>
                  <a:ext uri="{FF2B5EF4-FFF2-40B4-BE49-F238E27FC236}">
                    <a16:creationId xmlns:a16="http://schemas.microsoft.com/office/drawing/2014/main" id="{2F9F0FE7-6773-44D3-A2C8-21651914C26F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</p:grpSp>
      </p:grpSp>
      <p:sp>
        <p:nvSpPr>
          <p:cNvPr id="320" name="Google Shape;2147;p37">
            <a:extLst>
              <a:ext uri="{FF2B5EF4-FFF2-40B4-BE49-F238E27FC236}">
                <a16:creationId xmlns:a16="http://schemas.microsoft.com/office/drawing/2014/main" id="{B81CF1B9-C9EF-40CF-ABB5-31AFA7A15E51}"/>
              </a:ext>
            </a:extLst>
          </p:cNvPr>
          <p:cNvSpPr txBox="1">
            <a:spLocks/>
          </p:cNvSpPr>
          <p:nvPr/>
        </p:nvSpPr>
        <p:spPr>
          <a:xfrm>
            <a:off x="820573" y="230601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/>
              <a:t>03</a:t>
            </a:r>
            <a:endParaRPr lang="en">
              <a:latin typeface="Fjalla One" panose="020B0604020202020204" charset="0"/>
            </a:endParaRPr>
          </a:p>
        </p:txBody>
      </p:sp>
      <p:sp>
        <p:nvSpPr>
          <p:cNvPr id="321" name="Subtitle 2">
            <a:extLst>
              <a:ext uri="{FF2B5EF4-FFF2-40B4-BE49-F238E27FC236}">
                <a16:creationId xmlns:a16="http://schemas.microsoft.com/office/drawing/2014/main" id="{D7A58FB4-6BD3-4A94-B925-3CB4A28CF376}"/>
              </a:ext>
            </a:extLst>
          </p:cNvPr>
          <p:cNvSpPr txBox="1">
            <a:spLocks/>
          </p:cNvSpPr>
          <p:nvPr/>
        </p:nvSpPr>
        <p:spPr>
          <a:xfrm>
            <a:off x="1684477" y="226013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>
                <a:latin typeface="Fjalla One" panose="020B0604020202020204" charset="0"/>
                <a:ea typeface="Calibri" panose="020F0502020204030204" pitchFamily="34" charset="0"/>
              </a:rPr>
              <a:t>Software requirements</a:t>
            </a:r>
            <a:endParaRPr lang="en-US">
              <a:latin typeface="Fjalla One" panose="020B0604020202020204" charset="0"/>
            </a:endParaRPr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3D39E7A1-1B70-42CA-AA51-11A79045B77C}"/>
              </a:ext>
            </a:extLst>
          </p:cNvPr>
          <p:cNvGrpSpPr/>
          <p:nvPr/>
        </p:nvGrpSpPr>
        <p:grpSpPr>
          <a:xfrm>
            <a:off x="749347" y="3056548"/>
            <a:ext cx="635100" cy="734640"/>
            <a:chOff x="731647" y="573573"/>
            <a:chExt cx="635100" cy="734640"/>
          </a:xfrm>
        </p:grpSpPr>
        <p:grpSp>
          <p:nvGrpSpPr>
            <p:cNvPr id="323" name="Google Shape;2107;p37">
              <a:extLst>
                <a:ext uri="{FF2B5EF4-FFF2-40B4-BE49-F238E27FC236}">
                  <a16:creationId xmlns:a16="http://schemas.microsoft.com/office/drawing/2014/main" id="{47463003-01B6-4F86-B741-BA854096B46B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28" name="Google Shape;2108;p37">
                <a:extLst>
                  <a:ext uri="{FF2B5EF4-FFF2-40B4-BE49-F238E27FC236}">
                    <a16:creationId xmlns:a16="http://schemas.microsoft.com/office/drawing/2014/main" id="{9E5FAFF1-975D-4B56-AF6B-F415DB7C76F5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Fjalla One" panose="020B0604020202020204" charset="0"/>
                </a:endParaRPr>
              </a:p>
            </p:txBody>
          </p:sp>
          <p:sp>
            <p:nvSpPr>
              <p:cNvPr id="329" name="Google Shape;2109;p37">
                <a:extLst>
                  <a:ext uri="{FF2B5EF4-FFF2-40B4-BE49-F238E27FC236}">
                    <a16:creationId xmlns:a16="http://schemas.microsoft.com/office/drawing/2014/main" id="{EB08B40E-880D-43A6-A254-E262594F3AF1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Fjalla One" panose="020B0604020202020204" charset="0"/>
                </a:endParaRPr>
              </a:p>
            </p:txBody>
          </p:sp>
        </p:grpSp>
        <p:grpSp>
          <p:nvGrpSpPr>
            <p:cNvPr id="324" name="Google Shape;2110;p37">
              <a:extLst>
                <a:ext uri="{FF2B5EF4-FFF2-40B4-BE49-F238E27FC236}">
                  <a16:creationId xmlns:a16="http://schemas.microsoft.com/office/drawing/2014/main" id="{77BA1B45-5E19-4C93-A34B-3C7868B40484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325" name="Google Shape;2111;p37">
                <a:extLst>
                  <a:ext uri="{FF2B5EF4-FFF2-40B4-BE49-F238E27FC236}">
                    <a16:creationId xmlns:a16="http://schemas.microsoft.com/office/drawing/2014/main" id="{DF6A6C9C-0C3C-4EFD-8141-74CF746BE7E6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  <p:sp>
            <p:nvSpPr>
              <p:cNvPr id="326" name="Google Shape;2112;p37">
                <a:extLst>
                  <a:ext uri="{FF2B5EF4-FFF2-40B4-BE49-F238E27FC236}">
                    <a16:creationId xmlns:a16="http://schemas.microsoft.com/office/drawing/2014/main" id="{B79BD8E2-EA54-49EE-85D1-B62245AC5A2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  <p:sp>
            <p:nvSpPr>
              <p:cNvPr id="327" name="Google Shape;2113;p37">
                <a:extLst>
                  <a:ext uri="{FF2B5EF4-FFF2-40B4-BE49-F238E27FC236}">
                    <a16:creationId xmlns:a16="http://schemas.microsoft.com/office/drawing/2014/main" id="{0BF2BB51-1EFE-4D5C-9AD8-1C677C1D3AE5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</p:grpSp>
      </p:grpSp>
      <p:sp>
        <p:nvSpPr>
          <p:cNvPr id="330" name="Google Shape;2147;p37">
            <a:extLst>
              <a:ext uri="{FF2B5EF4-FFF2-40B4-BE49-F238E27FC236}">
                <a16:creationId xmlns:a16="http://schemas.microsoft.com/office/drawing/2014/main" id="{36130D53-7B6A-4766-88B5-61E83AA0554C}"/>
              </a:ext>
            </a:extLst>
          </p:cNvPr>
          <p:cNvSpPr txBox="1">
            <a:spLocks/>
          </p:cNvSpPr>
          <p:nvPr/>
        </p:nvSpPr>
        <p:spPr>
          <a:xfrm>
            <a:off x="831516" y="3205351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/>
              <a:t>04</a:t>
            </a:r>
            <a:endParaRPr lang="en">
              <a:latin typeface="Fjalla One" panose="020B0604020202020204" charset="0"/>
            </a:endParaRPr>
          </a:p>
        </p:txBody>
      </p:sp>
      <p:sp>
        <p:nvSpPr>
          <p:cNvPr id="331" name="Subtitle 2">
            <a:extLst>
              <a:ext uri="{FF2B5EF4-FFF2-40B4-BE49-F238E27FC236}">
                <a16:creationId xmlns:a16="http://schemas.microsoft.com/office/drawing/2014/main" id="{755A2568-EDA2-4ED6-92F0-05D591DDA5DC}"/>
              </a:ext>
            </a:extLst>
          </p:cNvPr>
          <p:cNvSpPr txBox="1">
            <a:spLocks/>
          </p:cNvSpPr>
          <p:nvPr/>
        </p:nvSpPr>
        <p:spPr>
          <a:xfrm>
            <a:off x="1695420" y="3159465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>
                <a:latin typeface="Fjalla One" panose="020B0604020202020204" charset="0"/>
                <a:ea typeface="Calibri" panose="020F0502020204030204" pitchFamily="34" charset="0"/>
              </a:rPr>
              <a:t>Analysis and design</a:t>
            </a:r>
            <a:endParaRPr lang="en-US">
              <a:latin typeface="Fjalla One" panose="020B0604020202020204" charset="0"/>
            </a:endParaRP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DEEF9C27-781C-4D54-ADC9-8CD9B3DD5CDF}"/>
              </a:ext>
            </a:extLst>
          </p:cNvPr>
          <p:cNvGrpSpPr/>
          <p:nvPr/>
        </p:nvGrpSpPr>
        <p:grpSpPr>
          <a:xfrm>
            <a:off x="755483" y="3912064"/>
            <a:ext cx="635100" cy="734640"/>
            <a:chOff x="731647" y="573573"/>
            <a:chExt cx="635100" cy="734640"/>
          </a:xfrm>
        </p:grpSpPr>
        <p:grpSp>
          <p:nvGrpSpPr>
            <p:cNvPr id="333" name="Google Shape;2107;p37">
              <a:extLst>
                <a:ext uri="{FF2B5EF4-FFF2-40B4-BE49-F238E27FC236}">
                  <a16:creationId xmlns:a16="http://schemas.microsoft.com/office/drawing/2014/main" id="{7B21B1AC-8DA0-4AE2-8ACC-7839C987C29A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338" name="Google Shape;2108;p37">
                <a:extLst>
                  <a:ext uri="{FF2B5EF4-FFF2-40B4-BE49-F238E27FC236}">
                    <a16:creationId xmlns:a16="http://schemas.microsoft.com/office/drawing/2014/main" id="{05768121-19CA-45AD-8481-AE1715BAB680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Fjalla One" panose="020B0604020202020204" charset="0"/>
                </a:endParaRPr>
              </a:p>
            </p:txBody>
          </p:sp>
          <p:sp>
            <p:nvSpPr>
              <p:cNvPr id="339" name="Google Shape;2109;p37">
                <a:extLst>
                  <a:ext uri="{FF2B5EF4-FFF2-40B4-BE49-F238E27FC236}">
                    <a16:creationId xmlns:a16="http://schemas.microsoft.com/office/drawing/2014/main" id="{26553FD4-F532-4B5F-94EA-51D67A5052BB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latin typeface="Fjalla One" panose="020B0604020202020204" charset="0"/>
                </a:endParaRPr>
              </a:p>
            </p:txBody>
          </p:sp>
        </p:grpSp>
        <p:grpSp>
          <p:nvGrpSpPr>
            <p:cNvPr id="334" name="Google Shape;2110;p37">
              <a:extLst>
                <a:ext uri="{FF2B5EF4-FFF2-40B4-BE49-F238E27FC236}">
                  <a16:creationId xmlns:a16="http://schemas.microsoft.com/office/drawing/2014/main" id="{940FA257-0559-4154-94C4-6AB353A60D9B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335" name="Google Shape;2111;p37">
                <a:extLst>
                  <a:ext uri="{FF2B5EF4-FFF2-40B4-BE49-F238E27FC236}">
                    <a16:creationId xmlns:a16="http://schemas.microsoft.com/office/drawing/2014/main" id="{10253AC1-87E3-44CC-9DE7-7D0EF75F576A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  <p:sp>
            <p:nvSpPr>
              <p:cNvPr id="336" name="Google Shape;2112;p37">
                <a:extLst>
                  <a:ext uri="{FF2B5EF4-FFF2-40B4-BE49-F238E27FC236}">
                    <a16:creationId xmlns:a16="http://schemas.microsoft.com/office/drawing/2014/main" id="{322DE28D-44CD-4C7C-BB79-CDAACF15D54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  <p:sp>
            <p:nvSpPr>
              <p:cNvPr id="337" name="Google Shape;2113;p37">
                <a:extLst>
                  <a:ext uri="{FF2B5EF4-FFF2-40B4-BE49-F238E27FC236}">
                    <a16:creationId xmlns:a16="http://schemas.microsoft.com/office/drawing/2014/main" id="{EE619A3C-01CB-4305-89B0-F12DE6BD89B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  <a:latin typeface="Fjalla One" panose="020B0604020202020204" charset="0"/>
                </a:endParaRPr>
              </a:p>
            </p:txBody>
          </p:sp>
        </p:grpSp>
      </p:grpSp>
      <p:sp>
        <p:nvSpPr>
          <p:cNvPr id="340" name="Google Shape;2147;p37">
            <a:extLst>
              <a:ext uri="{FF2B5EF4-FFF2-40B4-BE49-F238E27FC236}">
                <a16:creationId xmlns:a16="http://schemas.microsoft.com/office/drawing/2014/main" id="{19B960B6-0AAF-42CC-87CF-EA411B5DB37F}"/>
              </a:ext>
            </a:extLst>
          </p:cNvPr>
          <p:cNvSpPr txBox="1">
            <a:spLocks/>
          </p:cNvSpPr>
          <p:nvPr/>
        </p:nvSpPr>
        <p:spPr>
          <a:xfrm>
            <a:off x="837652" y="4060867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vi-VN"/>
              <a:t>05</a:t>
            </a:r>
            <a:endParaRPr lang="en">
              <a:latin typeface="Fjalla One" panose="020B0604020202020204" charset="0"/>
            </a:endParaRPr>
          </a:p>
        </p:txBody>
      </p:sp>
      <p:sp>
        <p:nvSpPr>
          <p:cNvPr id="341" name="Subtitle 2">
            <a:extLst>
              <a:ext uri="{FF2B5EF4-FFF2-40B4-BE49-F238E27FC236}">
                <a16:creationId xmlns:a16="http://schemas.microsoft.com/office/drawing/2014/main" id="{35BF46CE-3F2E-4AD0-A651-AF69A9C79B1F}"/>
              </a:ext>
            </a:extLst>
          </p:cNvPr>
          <p:cNvSpPr txBox="1">
            <a:spLocks/>
          </p:cNvSpPr>
          <p:nvPr/>
        </p:nvSpPr>
        <p:spPr>
          <a:xfrm>
            <a:off x="1701556" y="401498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>
                <a:latin typeface="Fjalla One" panose="020B0604020202020204" charset="0"/>
                <a:ea typeface="Calibri" panose="020F0502020204030204" pitchFamily="34" charset="0"/>
              </a:rPr>
              <a:t>Software testing</a:t>
            </a:r>
            <a:endParaRPr lang="en-US">
              <a:latin typeface="Fjall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65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413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01</a:t>
            </a:r>
            <a:endParaRPr lang="en-US"/>
          </a:p>
        </p:txBody>
      </p:sp>
      <p:sp>
        <p:nvSpPr>
          <p:cNvPr id="4" name="Google Shape;2155;p38">
            <a:extLst>
              <a:ext uri="{FF2B5EF4-FFF2-40B4-BE49-F238E27FC236}">
                <a16:creationId xmlns:a16="http://schemas.microsoft.com/office/drawing/2014/main" id="{00470BE5-7035-4F90-964B-0EDF2DA4AB78}"/>
              </a:ext>
            </a:extLst>
          </p:cNvPr>
          <p:cNvSpPr txBox="1">
            <a:spLocks/>
          </p:cNvSpPr>
          <p:nvPr/>
        </p:nvSpPr>
        <p:spPr>
          <a:xfrm>
            <a:off x="2697557" y="2660413"/>
            <a:ext cx="3516086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3200">
                <a:solidFill>
                  <a:srgbClr val="000000"/>
                </a:solidFill>
                <a:latin typeface="WordVisi_MSFontService"/>
              </a:rPr>
              <a:t>Problem Statement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634943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7" y="1337202"/>
            <a:ext cx="2359007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latin typeface="+mj-lt"/>
              </a:rPr>
              <a:t>01. </a:t>
            </a:r>
            <a:r>
              <a:rPr lang="en-US" sz="1800" err="1">
                <a:latin typeface="+mj-lt"/>
              </a:rPr>
              <a:t>Vấn</a:t>
            </a:r>
            <a:r>
              <a:rPr lang="en-US" sz="1800">
                <a:latin typeface="+mj-lt"/>
              </a:rPr>
              <a:t> </a:t>
            </a:r>
            <a:r>
              <a:rPr lang="en-US" sz="1800" err="1">
                <a:latin typeface="+mj-lt"/>
              </a:rPr>
              <a:t>đề</a:t>
            </a:r>
            <a:endParaRPr lang="en-US" sz="1800">
              <a:latin typeface="+mj-lt"/>
            </a:endParaRPr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709927" y="1730394"/>
            <a:ext cx="2519175" cy="897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err="1">
                <a:latin typeface="+mj-lt"/>
              </a:rPr>
              <a:t>Việc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học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trực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tuyến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còn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khó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khăn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và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bất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cập</a:t>
            </a:r>
            <a:endParaRPr lang="en-US" sz="1600">
              <a:latin typeface="+mj-lt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337202"/>
            <a:ext cx="2361918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800">
                <a:latin typeface="+mj-lt"/>
              </a:rPr>
              <a:t>02. Ảnh </a:t>
            </a:r>
            <a:r>
              <a:rPr lang="vi-VN" sz="1800" err="1">
                <a:latin typeface="+mj-lt"/>
              </a:rPr>
              <a:t>hưởng</a:t>
            </a:r>
            <a:r>
              <a:rPr lang="vi-VN" sz="1800">
                <a:latin typeface="+mj-lt"/>
              </a:rPr>
              <a:t> </a:t>
            </a:r>
            <a:r>
              <a:rPr lang="vi-VN" sz="1800" err="1">
                <a:latin typeface="+mj-lt"/>
              </a:rPr>
              <a:t>đến</a:t>
            </a:r>
            <a:endParaRPr lang="vi-VN" sz="1800">
              <a:latin typeface="+mj-lt"/>
            </a:endParaRPr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730394"/>
            <a:ext cx="2361918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err="1">
                <a:latin typeface="+mj-lt"/>
              </a:rPr>
              <a:t>Giáo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viên</a:t>
            </a:r>
            <a:r>
              <a:rPr lang="en-US" sz="1600">
                <a:latin typeface="+mj-lt"/>
              </a:rPr>
              <a:t>, </a:t>
            </a:r>
            <a:r>
              <a:rPr lang="en-US" sz="1600" err="1">
                <a:latin typeface="+mj-lt"/>
              </a:rPr>
              <a:t>Học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sinh</a:t>
            </a:r>
            <a:endParaRPr lang="en-US" sz="1600">
              <a:latin typeface="+mj-lt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782899" y="3056299"/>
            <a:ext cx="2359007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latin typeface="+mj-lt"/>
              </a:rPr>
              <a:t>03. </a:t>
            </a:r>
            <a:r>
              <a:rPr lang="en-US" sz="1800" err="1">
                <a:latin typeface="+mj-lt"/>
              </a:rPr>
              <a:t>Ảnh</a:t>
            </a:r>
            <a:r>
              <a:rPr lang="en-US" sz="1800">
                <a:latin typeface="+mj-lt"/>
              </a:rPr>
              <a:t> </a:t>
            </a:r>
            <a:r>
              <a:rPr lang="en-US" sz="1800" err="1">
                <a:latin typeface="+mj-lt"/>
              </a:rPr>
              <a:t>hưởng</a:t>
            </a:r>
            <a:r>
              <a:rPr lang="en-US" sz="1800">
                <a:latin typeface="+mj-lt"/>
              </a:rPr>
              <a:t> </a:t>
            </a:r>
            <a:r>
              <a:rPr lang="en-US" sz="1800" err="1">
                <a:latin typeface="+mj-lt"/>
              </a:rPr>
              <a:t>là</a:t>
            </a:r>
            <a:endParaRPr lang="en-US" sz="1800">
              <a:latin typeface="+mj-lt"/>
            </a:endParaRPr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782899" y="3449491"/>
            <a:ext cx="2359007" cy="1140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err="1">
                <a:latin typeface="+mj-lt"/>
              </a:rPr>
              <a:t>Giáo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viên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không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theo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sát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học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sinh</a:t>
            </a:r>
            <a:endParaRPr lang="en-US" sz="1600">
              <a:latin typeface="+mj-lt"/>
            </a:endParaRPr>
          </a:p>
          <a:p>
            <a:r>
              <a:rPr lang="en-US" sz="1600" err="1">
                <a:latin typeface="+mj-lt"/>
              </a:rPr>
              <a:t>Học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sinh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không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theo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kịp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tiến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độ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bài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học</a:t>
            </a:r>
            <a:endParaRPr lang="en-US" sz="1600">
              <a:latin typeface="+mj-lt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422212" y="3056299"/>
            <a:ext cx="24175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>
                <a:latin typeface="+mj-lt"/>
              </a:rPr>
              <a:t>04. Giải pháp</a:t>
            </a:r>
            <a:endParaRPr lang="en-US">
              <a:latin typeface="+mj-lt"/>
            </a:endParaRPr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422212" y="3449491"/>
            <a:ext cx="2417582" cy="837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err="1">
                <a:latin typeface="+mj-lt"/>
              </a:rPr>
              <a:t>Cung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cấp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một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nền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tảng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lớp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học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trực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tuyến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gần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gũi</a:t>
            </a:r>
            <a:r>
              <a:rPr lang="en-US" sz="1600">
                <a:latin typeface="+mj-lt"/>
              </a:rPr>
              <a:t>, </a:t>
            </a:r>
            <a:r>
              <a:rPr lang="en-US" sz="1600" err="1">
                <a:latin typeface="+mj-lt"/>
              </a:rPr>
              <a:t>dễ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sử</a:t>
            </a:r>
            <a:r>
              <a:rPr lang="en-US" sz="1600">
                <a:latin typeface="+mj-lt"/>
              </a:rPr>
              <a:t> </a:t>
            </a:r>
            <a:r>
              <a:rPr lang="en-US" sz="1600" err="1">
                <a:latin typeface="+mj-lt"/>
              </a:rPr>
              <a:t>dụng</a:t>
            </a:r>
            <a:endParaRPr lang="en-US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766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238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Product Position Statement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27F6619-0A4C-4A75-84E6-8929D4E2D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09869"/>
              </p:ext>
            </p:extLst>
          </p:nvPr>
        </p:nvGraphicFramePr>
        <p:xfrm>
          <a:off x="1087200" y="970024"/>
          <a:ext cx="7333050" cy="357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563">
                  <a:extLst>
                    <a:ext uri="{9D8B030D-6E8A-4147-A177-3AD203B41FA5}">
                      <a16:colId xmlns:a16="http://schemas.microsoft.com/office/drawing/2014/main" val="3384451188"/>
                    </a:ext>
                  </a:extLst>
                </a:gridCol>
                <a:gridCol w="4985487">
                  <a:extLst>
                    <a:ext uri="{9D8B030D-6E8A-4147-A177-3AD203B41FA5}">
                      <a16:colId xmlns:a16="http://schemas.microsoft.com/office/drawing/2014/main" val="700115916"/>
                    </a:ext>
                  </a:extLst>
                </a:gridCol>
              </a:tblGrid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Mục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Giải thích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935121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r>
                        <a:rPr lang="en-US" sz="1400"/>
                        <a:t>Đối tượng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Giáo viên, học sinh cấp 1, 2 biết sử dụng máy tính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323577"/>
                  </a:ext>
                </a:extLst>
              </a:tr>
              <a:tr h="582342">
                <a:tc>
                  <a:txBody>
                    <a:bodyPr/>
                    <a:lstStyle/>
                    <a:p>
                      <a:r>
                        <a:rPr lang="en-US" sz="1400"/>
                        <a:t>Để làm gì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Những giáo viên muốn dạy và quản lý lớp học online cùng những học sinh có nhu cầu học tập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811973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r>
                        <a:rPr lang="en-US" sz="1400"/>
                        <a:t>Tên sản phẩm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Friendly Classroom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750401"/>
                  </a:ext>
                </a:extLst>
              </a:tr>
              <a:tr h="582342">
                <a:tc>
                  <a:txBody>
                    <a:bodyPr/>
                    <a:lstStyle/>
                    <a:p>
                      <a:r>
                        <a:rPr lang="en-US" sz="1400"/>
                        <a:t>Mục đích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Xây dựng lớp học trực tuyến với nhiều công cụ, tính năng mới mẻ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677143"/>
                  </a:ext>
                </a:extLst>
              </a:tr>
              <a:tr h="582342">
                <a:tc>
                  <a:txBody>
                    <a:bodyPr/>
                    <a:lstStyle/>
                    <a:p>
                      <a:r>
                        <a:rPr lang="en-US" sz="1400"/>
                        <a:t>Khác với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Những nền tảng học tập nhàm chán, khó sử dụng, không thân thiện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328130"/>
                  </a:ext>
                </a:extLst>
              </a:tr>
              <a:tr h="582342">
                <a:tc>
                  <a:txBody>
                    <a:bodyPr/>
                    <a:lstStyle/>
                    <a:p>
                      <a:r>
                        <a:rPr lang="en-US" sz="1400"/>
                        <a:t>Sản phẩm của chúng tôi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Giao diện thân thiện, gần gũi, giúp quản lý việc dạy và học tập hiệu quả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68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42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61"/>
          <p:cNvSpPr/>
          <p:nvPr/>
        </p:nvSpPr>
        <p:spPr>
          <a:xfrm>
            <a:off x="5338957" y="106507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5524056" y="1258727"/>
            <a:ext cx="2366249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+mj-lt"/>
            </a:endParaRPr>
          </a:p>
        </p:txBody>
      </p:sp>
      <p:sp>
        <p:nvSpPr>
          <p:cNvPr id="3501" name="Google Shape;3501;p61"/>
          <p:cNvSpPr/>
          <p:nvPr/>
        </p:nvSpPr>
        <p:spPr>
          <a:xfrm>
            <a:off x="2521549" y="1065077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2706648" y="1258727"/>
            <a:ext cx="2366249" cy="283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latin typeface="+mj-lt"/>
            </a:endParaRPr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5629204" y="2462258"/>
            <a:ext cx="2139353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3" indent="-285743" algn="l">
              <a:buFontTx/>
              <a:buChar char="-"/>
            </a:pPr>
            <a:r>
              <a:rPr lang="en-US" sz="1400" err="1">
                <a:latin typeface="+mj-lt"/>
                <a:sym typeface="Barlow Semi Condensed"/>
              </a:rPr>
              <a:t>Tham</a:t>
            </a:r>
            <a:r>
              <a:rPr lang="en-US" sz="1400">
                <a:latin typeface="+mj-lt"/>
                <a:sym typeface="Barlow Semi Condensed"/>
              </a:rPr>
              <a:t> </a:t>
            </a:r>
            <a:r>
              <a:rPr lang="en-US" sz="1400" err="1">
                <a:latin typeface="+mj-lt"/>
                <a:sym typeface="Barlow Semi Condensed"/>
              </a:rPr>
              <a:t>gia</a:t>
            </a:r>
            <a:r>
              <a:rPr lang="en-US" sz="1400">
                <a:latin typeface="+mj-lt"/>
                <a:sym typeface="Barlow Semi Condensed"/>
              </a:rPr>
              <a:t> </a:t>
            </a:r>
            <a:r>
              <a:rPr lang="en-US" sz="1400" err="1">
                <a:latin typeface="+mj-lt"/>
                <a:sym typeface="Barlow Semi Condensed"/>
              </a:rPr>
              <a:t>lớp</a:t>
            </a:r>
            <a:r>
              <a:rPr lang="en-US" sz="1400">
                <a:latin typeface="+mj-lt"/>
                <a:sym typeface="Barlow Semi Condensed"/>
              </a:rPr>
              <a:t> </a:t>
            </a:r>
            <a:r>
              <a:rPr lang="en-US" sz="1400" err="1">
                <a:latin typeface="+mj-lt"/>
                <a:sym typeface="Barlow Semi Condensed"/>
              </a:rPr>
              <a:t>học</a:t>
            </a:r>
            <a:endParaRPr lang="en-US" sz="1400">
              <a:latin typeface="+mj-lt"/>
              <a:sym typeface="Barlow Semi Condensed"/>
            </a:endParaRPr>
          </a:p>
          <a:p>
            <a:pPr marL="285743" indent="-285743" algn="l">
              <a:buFontTx/>
              <a:buChar char="-"/>
            </a:pPr>
            <a:r>
              <a:rPr lang="en-US" sz="1400" err="1">
                <a:latin typeface="+mj-lt"/>
              </a:rPr>
              <a:t>Xem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thời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khóa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biểu</a:t>
            </a:r>
            <a:endParaRPr lang="en-US" sz="1400">
              <a:latin typeface="+mj-lt"/>
            </a:endParaRPr>
          </a:p>
          <a:p>
            <a:pPr marL="285743" indent="-285743" algn="l">
              <a:buFontTx/>
              <a:buChar char="-"/>
            </a:pPr>
            <a:r>
              <a:rPr lang="en-US" sz="1400" err="1">
                <a:latin typeface="+mj-lt"/>
                <a:sym typeface="Barlow Semi Condensed"/>
              </a:rPr>
              <a:t>Nhận</a:t>
            </a:r>
            <a:r>
              <a:rPr lang="en-US" sz="1400">
                <a:latin typeface="+mj-lt"/>
                <a:sym typeface="Barlow Semi Condensed"/>
              </a:rPr>
              <a:t> </a:t>
            </a:r>
            <a:r>
              <a:rPr lang="en-US" sz="1400" err="1">
                <a:latin typeface="+mj-lt"/>
              </a:rPr>
              <a:t>thông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báo</a:t>
            </a:r>
            <a:endParaRPr lang="en-US" sz="1400">
              <a:latin typeface="+mj-lt"/>
            </a:endParaRPr>
          </a:p>
          <a:p>
            <a:pPr marL="285743" indent="-285743" algn="l">
              <a:buFontTx/>
              <a:buChar char="-"/>
            </a:pPr>
            <a:r>
              <a:rPr lang="en-US" sz="1400" err="1">
                <a:latin typeface="+mj-lt"/>
                <a:sym typeface="Barlow Semi Condensed"/>
              </a:rPr>
              <a:t>Xem</a:t>
            </a:r>
            <a:r>
              <a:rPr lang="en-US" sz="1400">
                <a:latin typeface="+mj-lt"/>
                <a:sym typeface="Barlow Semi Condensed"/>
              </a:rPr>
              <a:t> </a:t>
            </a:r>
            <a:r>
              <a:rPr lang="en-US" sz="1400" err="1">
                <a:latin typeface="+mj-lt"/>
              </a:rPr>
              <a:t>điểm</a:t>
            </a:r>
            <a:endParaRPr lang="en-US" sz="1400">
              <a:latin typeface="+mj-lt"/>
            </a:endParaRPr>
          </a:p>
          <a:p>
            <a:pPr marL="285743" indent="-285743" algn="l">
              <a:buFontTx/>
              <a:buChar char="-"/>
            </a:pPr>
            <a:r>
              <a:rPr lang="en-US" sz="1400">
                <a:latin typeface="+mj-lt"/>
                <a:sym typeface="Barlow Semi Condensed"/>
              </a:rPr>
              <a:t>…</a:t>
            </a:r>
          </a:p>
          <a:p>
            <a:pPr marL="285743" indent="-285743" algn="l">
              <a:buFontTx/>
              <a:buChar char="-"/>
            </a:pPr>
            <a:endParaRPr lang="en-US" sz="1400">
              <a:latin typeface="+mj-lt"/>
              <a:sym typeface="Barlow Semi Condensed"/>
            </a:endParaRPr>
          </a:p>
        </p:txBody>
      </p:sp>
      <p:sp>
        <p:nvSpPr>
          <p:cNvPr id="3504" name="Google Shape;3504;p61"/>
          <p:cNvSpPr txBox="1">
            <a:spLocks noGrp="1"/>
          </p:cNvSpPr>
          <p:nvPr>
            <p:ph type="subTitle" idx="2"/>
          </p:nvPr>
        </p:nvSpPr>
        <p:spPr>
          <a:xfrm>
            <a:off x="2813299" y="2462258"/>
            <a:ext cx="2139353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43" indent="-285743" algn="l">
              <a:buFontTx/>
              <a:buChar char="-"/>
            </a:pPr>
            <a:r>
              <a:rPr lang="en-US" sz="1400" err="1">
                <a:latin typeface="+mj-lt"/>
              </a:rPr>
              <a:t>Tạo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lớp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học</a:t>
            </a:r>
            <a:endParaRPr lang="en-US" sz="1400">
              <a:latin typeface="+mj-lt"/>
            </a:endParaRPr>
          </a:p>
          <a:p>
            <a:pPr marL="285743" indent="-285743" algn="l">
              <a:buFontTx/>
              <a:buChar char="-"/>
            </a:pPr>
            <a:r>
              <a:rPr lang="en-US" sz="1400" err="1">
                <a:latin typeface="+mj-lt"/>
                <a:sym typeface="Barlow Semi Condensed"/>
              </a:rPr>
              <a:t>Bảng</a:t>
            </a:r>
            <a:r>
              <a:rPr lang="en-US" sz="1400">
                <a:latin typeface="+mj-lt"/>
                <a:sym typeface="Barlow Semi Condensed"/>
              </a:rPr>
              <a:t> tin</a:t>
            </a:r>
          </a:p>
          <a:p>
            <a:pPr marL="285743" indent="-285743" algn="l">
              <a:buFontTx/>
              <a:buChar char="-"/>
            </a:pPr>
            <a:r>
              <a:rPr lang="en-US" sz="1400" err="1">
                <a:latin typeface="+mj-lt"/>
              </a:rPr>
              <a:t>Quản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lý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bài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tập</a:t>
            </a:r>
            <a:endParaRPr lang="en-US" sz="1400">
              <a:latin typeface="+mj-lt"/>
            </a:endParaRPr>
          </a:p>
          <a:p>
            <a:pPr marL="285743" indent="-285743" algn="l">
              <a:buFontTx/>
              <a:buChar char="-"/>
            </a:pPr>
            <a:r>
              <a:rPr lang="en-US" sz="1400" err="1">
                <a:latin typeface="+mj-lt"/>
                <a:sym typeface="Barlow Semi Condensed"/>
              </a:rPr>
              <a:t>Thống</a:t>
            </a:r>
            <a:r>
              <a:rPr lang="en-US" sz="1400">
                <a:latin typeface="+mj-lt"/>
                <a:sym typeface="Barlow Semi Condensed"/>
              </a:rPr>
              <a:t> </a:t>
            </a:r>
            <a:r>
              <a:rPr lang="en-US" sz="1400" err="1">
                <a:latin typeface="+mj-lt"/>
                <a:sym typeface="Barlow Semi Condensed"/>
              </a:rPr>
              <a:t>k</a:t>
            </a:r>
            <a:r>
              <a:rPr lang="en-US" sz="1400" err="1">
                <a:latin typeface="+mj-lt"/>
              </a:rPr>
              <a:t>ê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điểm</a:t>
            </a:r>
            <a:r>
              <a:rPr lang="en-US" sz="1400">
                <a:latin typeface="+mj-lt"/>
              </a:rPr>
              <a:t> </a:t>
            </a:r>
            <a:r>
              <a:rPr lang="en-US" sz="1400" err="1">
                <a:latin typeface="+mj-lt"/>
              </a:rPr>
              <a:t>số</a:t>
            </a:r>
            <a:endParaRPr lang="en-US" sz="1400">
              <a:latin typeface="+mj-lt"/>
            </a:endParaRPr>
          </a:p>
          <a:p>
            <a:pPr marL="285743" indent="-285743" algn="l">
              <a:buFontTx/>
              <a:buChar char="-"/>
            </a:pPr>
            <a:r>
              <a:rPr lang="en-US" sz="1400">
                <a:latin typeface="+mj-lt"/>
                <a:sym typeface="Barlow Semi Condensed"/>
              </a:rPr>
              <a:t>…</a:t>
            </a:r>
          </a:p>
          <a:p>
            <a:pPr marL="285743" indent="-285743" algn="l">
              <a:buFontTx/>
              <a:buChar char="-"/>
            </a:pPr>
            <a:endParaRPr lang="en-US" sz="1400">
              <a:latin typeface="+mj-lt"/>
              <a:sym typeface="Barlow Semi Condensed"/>
            </a:endParaRPr>
          </a:p>
        </p:txBody>
      </p:sp>
      <p:sp>
        <p:nvSpPr>
          <p:cNvPr id="3505" name="Google Shape;3505;p61"/>
          <p:cNvSpPr txBox="1">
            <a:spLocks noGrp="1"/>
          </p:cNvSpPr>
          <p:nvPr>
            <p:ph type="subTitle" idx="3"/>
          </p:nvPr>
        </p:nvSpPr>
        <p:spPr>
          <a:xfrm>
            <a:off x="5629204" y="2151362"/>
            <a:ext cx="2139353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>
                <a:latin typeface="+mj-lt"/>
              </a:rPr>
              <a:t>Học sinh</a:t>
            </a:r>
            <a:endParaRPr sz="1800">
              <a:latin typeface="+mj-lt"/>
            </a:endParaRPr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"/>
          </p:nvPr>
        </p:nvSpPr>
        <p:spPr>
          <a:xfrm>
            <a:off x="2813299" y="2133074"/>
            <a:ext cx="2139353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>
                <a:latin typeface="+mj-lt"/>
              </a:rPr>
              <a:t>Giáo viên</a:t>
            </a:r>
            <a:endParaRPr sz="1800">
              <a:latin typeface="+mj-lt"/>
            </a:endParaRPr>
          </a:p>
        </p:txBody>
      </p:sp>
      <p:sp>
        <p:nvSpPr>
          <p:cNvPr id="3507" name="Google Shape;3507;p61"/>
          <p:cNvSpPr txBox="1">
            <a:spLocks noGrp="1"/>
          </p:cNvSpPr>
          <p:nvPr>
            <p:ph type="title" idx="5"/>
          </p:nvPr>
        </p:nvSpPr>
        <p:spPr>
          <a:xfrm>
            <a:off x="3499099" y="1557002"/>
            <a:ext cx="741339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+mj-lt"/>
              </a:rPr>
              <a:t>01</a:t>
            </a:r>
            <a:endParaRPr>
              <a:latin typeface="+mj-lt"/>
            </a:endParaRPr>
          </a:p>
        </p:txBody>
      </p:sp>
      <p:sp>
        <p:nvSpPr>
          <p:cNvPr id="3508" name="Google Shape;3508;p61"/>
          <p:cNvSpPr txBox="1">
            <a:spLocks noGrp="1"/>
          </p:cNvSpPr>
          <p:nvPr>
            <p:ph type="title" idx="6"/>
          </p:nvPr>
        </p:nvSpPr>
        <p:spPr>
          <a:xfrm>
            <a:off x="6315004" y="1557002"/>
            <a:ext cx="741339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+mj-lt"/>
              </a:rPr>
              <a:t>02</a:t>
            </a:r>
            <a:endParaRPr>
              <a:latin typeface="+mj-lt"/>
            </a:endParaRPr>
          </a:p>
        </p:txBody>
      </p:sp>
      <p:sp>
        <p:nvSpPr>
          <p:cNvPr id="16" name="Google Shape;2342;p46">
            <a:extLst>
              <a:ext uri="{FF2B5EF4-FFF2-40B4-BE49-F238E27FC236}">
                <a16:creationId xmlns:a16="http://schemas.microsoft.com/office/drawing/2014/main" id="{CE84356A-4233-406F-9E92-6DDABF7E1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750" y="238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Users/Market</a:t>
            </a:r>
          </a:p>
        </p:txBody>
      </p:sp>
      <p:grpSp>
        <p:nvGrpSpPr>
          <p:cNvPr id="15" name="Google Shape;2739;p51">
            <a:extLst>
              <a:ext uri="{FF2B5EF4-FFF2-40B4-BE49-F238E27FC236}">
                <a16:creationId xmlns:a16="http://schemas.microsoft.com/office/drawing/2014/main" id="{0CD1A501-C41F-4B56-987C-2F6699C76ED2}"/>
              </a:ext>
            </a:extLst>
          </p:cNvPr>
          <p:cNvGrpSpPr/>
          <p:nvPr/>
        </p:nvGrpSpPr>
        <p:grpSpPr>
          <a:xfrm>
            <a:off x="-247001" y="3157145"/>
            <a:ext cx="2676000" cy="1986355"/>
            <a:chOff x="277900" y="420125"/>
            <a:chExt cx="6852525" cy="4682425"/>
          </a:xfrm>
        </p:grpSpPr>
        <p:sp>
          <p:nvSpPr>
            <p:cNvPr id="17" name="Google Shape;2740;p51">
              <a:extLst>
                <a:ext uri="{FF2B5EF4-FFF2-40B4-BE49-F238E27FC236}">
                  <a16:creationId xmlns:a16="http://schemas.microsoft.com/office/drawing/2014/main" id="{30C95233-BE20-48D7-8689-B0AF38C6EF22}"/>
                </a:ext>
              </a:extLst>
            </p:cNvPr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2741;p51">
              <a:extLst>
                <a:ext uri="{FF2B5EF4-FFF2-40B4-BE49-F238E27FC236}">
                  <a16:creationId xmlns:a16="http://schemas.microsoft.com/office/drawing/2014/main" id="{3AAD02A3-EA91-4815-A529-23A0BE4828EA}"/>
                </a:ext>
              </a:extLst>
            </p:cNvPr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2742;p51">
              <a:extLst>
                <a:ext uri="{FF2B5EF4-FFF2-40B4-BE49-F238E27FC236}">
                  <a16:creationId xmlns:a16="http://schemas.microsoft.com/office/drawing/2014/main" id="{295B20D2-39FA-45F7-BC42-F7F75E5F8053}"/>
                </a:ext>
              </a:extLst>
            </p:cNvPr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2743;p51">
              <a:extLst>
                <a:ext uri="{FF2B5EF4-FFF2-40B4-BE49-F238E27FC236}">
                  <a16:creationId xmlns:a16="http://schemas.microsoft.com/office/drawing/2014/main" id="{BF8C12CE-04C1-4089-8C29-59B8DC53E08C}"/>
                </a:ext>
              </a:extLst>
            </p:cNvPr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2744;p51">
              <a:extLst>
                <a:ext uri="{FF2B5EF4-FFF2-40B4-BE49-F238E27FC236}">
                  <a16:creationId xmlns:a16="http://schemas.microsoft.com/office/drawing/2014/main" id="{3B6AAAF9-81AA-42CC-96D9-994ECD6C2A5E}"/>
                </a:ext>
              </a:extLst>
            </p:cNvPr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2745;p51">
              <a:extLst>
                <a:ext uri="{FF2B5EF4-FFF2-40B4-BE49-F238E27FC236}">
                  <a16:creationId xmlns:a16="http://schemas.microsoft.com/office/drawing/2014/main" id="{467307A2-5D0B-4420-BC96-FC7B12D404A3}"/>
                </a:ext>
              </a:extLst>
            </p:cNvPr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2746;p51">
              <a:extLst>
                <a:ext uri="{FF2B5EF4-FFF2-40B4-BE49-F238E27FC236}">
                  <a16:creationId xmlns:a16="http://schemas.microsoft.com/office/drawing/2014/main" id="{0FB0548C-E5BA-4038-A564-F8A0F449590F}"/>
                </a:ext>
              </a:extLst>
            </p:cNvPr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2747;p51">
              <a:extLst>
                <a:ext uri="{FF2B5EF4-FFF2-40B4-BE49-F238E27FC236}">
                  <a16:creationId xmlns:a16="http://schemas.microsoft.com/office/drawing/2014/main" id="{E8BD362B-FF5C-4474-9EE4-4D8AD4E65934}"/>
                </a:ext>
              </a:extLst>
            </p:cNvPr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2748;p51">
              <a:extLst>
                <a:ext uri="{FF2B5EF4-FFF2-40B4-BE49-F238E27FC236}">
                  <a16:creationId xmlns:a16="http://schemas.microsoft.com/office/drawing/2014/main" id="{1FDCD5E0-1143-445A-9CE2-B90BCE4A75D0}"/>
                </a:ext>
              </a:extLst>
            </p:cNvPr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2749;p51">
              <a:extLst>
                <a:ext uri="{FF2B5EF4-FFF2-40B4-BE49-F238E27FC236}">
                  <a16:creationId xmlns:a16="http://schemas.microsoft.com/office/drawing/2014/main" id="{8E00FD6E-160E-47CC-94EC-64343957FD99}"/>
                </a:ext>
              </a:extLst>
            </p:cNvPr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2750;p51">
              <a:extLst>
                <a:ext uri="{FF2B5EF4-FFF2-40B4-BE49-F238E27FC236}">
                  <a16:creationId xmlns:a16="http://schemas.microsoft.com/office/drawing/2014/main" id="{BC6948DD-6D2B-4099-A8E1-034E758D0DF4}"/>
                </a:ext>
              </a:extLst>
            </p:cNvPr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2751;p51">
              <a:extLst>
                <a:ext uri="{FF2B5EF4-FFF2-40B4-BE49-F238E27FC236}">
                  <a16:creationId xmlns:a16="http://schemas.microsoft.com/office/drawing/2014/main" id="{4AD8244E-8234-46A6-AF09-17EA0596AD16}"/>
                </a:ext>
              </a:extLst>
            </p:cNvPr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2752;p51">
              <a:extLst>
                <a:ext uri="{FF2B5EF4-FFF2-40B4-BE49-F238E27FC236}">
                  <a16:creationId xmlns:a16="http://schemas.microsoft.com/office/drawing/2014/main" id="{32294E09-08D7-4C6A-9CE6-ECD1DDE5D2FD}"/>
                </a:ext>
              </a:extLst>
            </p:cNvPr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2753;p51">
              <a:extLst>
                <a:ext uri="{FF2B5EF4-FFF2-40B4-BE49-F238E27FC236}">
                  <a16:creationId xmlns:a16="http://schemas.microsoft.com/office/drawing/2014/main" id="{E47D26A9-A293-4F53-A029-06ED8537A729}"/>
                </a:ext>
              </a:extLst>
            </p:cNvPr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2754;p51">
              <a:extLst>
                <a:ext uri="{FF2B5EF4-FFF2-40B4-BE49-F238E27FC236}">
                  <a16:creationId xmlns:a16="http://schemas.microsoft.com/office/drawing/2014/main" id="{6EC46620-E0D9-47EB-BA07-07546A926C4A}"/>
                </a:ext>
              </a:extLst>
            </p:cNvPr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2755;p51">
              <a:extLst>
                <a:ext uri="{FF2B5EF4-FFF2-40B4-BE49-F238E27FC236}">
                  <a16:creationId xmlns:a16="http://schemas.microsoft.com/office/drawing/2014/main" id="{0B98E22A-6505-4A1C-B15B-1335964BC289}"/>
                </a:ext>
              </a:extLst>
            </p:cNvPr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2756;p51">
              <a:extLst>
                <a:ext uri="{FF2B5EF4-FFF2-40B4-BE49-F238E27FC236}">
                  <a16:creationId xmlns:a16="http://schemas.microsoft.com/office/drawing/2014/main" id="{0746715C-E51D-43C7-B4EC-5B58DE65C1F2}"/>
                </a:ext>
              </a:extLst>
            </p:cNvPr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2757;p51">
              <a:extLst>
                <a:ext uri="{FF2B5EF4-FFF2-40B4-BE49-F238E27FC236}">
                  <a16:creationId xmlns:a16="http://schemas.microsoft.com/office/drawing/2014/main" id="{98D8B367-5823-4C52-9FC9-1DD024F40DCA}"/>
                </a:ext>
              </a:extLst>
            </p:cNvPr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2758;p51">
              <a:extLst>
                <a:ext uri="{FF2B5EF4-FFF2-40B4-BE49-F238E27FC236}">
                  <a16:creationId xmlns:a16="http://schemas.microsoft.com/office/drawing/2014/main" id="{A901F462-E325-4DFD-9EA7-5B4FA5435C5A}"/>
                </a:ext>
              </a:extLst>
            </p:cNvPr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2759;p51">
              <a:extLst>
                <a:ext uri="{FF2B5EF4-FFF2-40B4-BE49-F238E27FC236}">
                  <a16:creationId xmlns:a16="http://schemas.microsoft.com/office/drawing/2014/main" id="{FABF000C-09A3-4ED4-9F45-0CFCF581199D}"/>
                </a:ext>
              </a:extLst>
            </p:cNvPr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2760;p51">
              <a:extLst>
                <a:ext uri="{FF2B5EF4-FFF2-40B4-BE49-F238E27FC236}">
                  <a16:creationId xmlns:a16="http://schemas.microsoft.com/office/drawing/2014/main" id="{2CC0B375-A9EF-496D-8C40-8ADFA36DD49C}"/>
                </a:ext>
              </a:extLst>
            </p:cNvPr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2761;p51">
              <a:extLst>
                <a:ext uri="{FF2B5EF4-FFF2-40B4-BE49-F238E27FC236}">
                  <a16:creationId xmlns:a16="http://schemas.microsoft.com/office/drawing/2014/main" id="{B4C88A43-A530-4BE9-BCD1-4AAC2D5DA8B9}"/>
                </a:ext>
              </a:extLst>
            </p:cNvPr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2762;p51">
              <a:extLst>
                <a:ext uri="{FF2B5EF4-FFF2-40B4-BE49-F238E27FC236}">
                  <a16:creationId xmlns:a16="http://schemas.microsoft.com/office/drawing/2014/main" id="{90FCFF8E-274B-4516-A946-505F8C0739D1}"/>
                </a:ext>
              </a:extLst>
            </p:cNvPr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2763;p51">
              <a:extLst>
                <a:ext uri="{FF2B5EF4-FFF2-40B4-BE49-F238E27FC236}">
                  <a16:creationId xmlns:a16="http://schemas.microsoft.com/office/drawing/2014/main" id="{33B879CC-F7AC-4ACD-A64D-9F805BCF019C}"/>
                </a:ext>
              </a:extLst>
            </p:cNvPr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2764;p51">
              <a:extLst>
                <a:ext uri="{FF2B5EF4-FFF2-40B4-BE49-F238E27FC236}">
                  <a16:creationId xmlns:a16="http://schemas.microsoft.com/office/drawing/2014/main" id="{09F3A5F0-771A-4464-9976-704BF6B3917A}"/>
                </a:ext>
              </a:extLst>
            </p:cNvPr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2765;p51">
              <a:extLst>
                <a:ext uri="{FF2B5EF4-FFF2-40B4-BE49-F238E27FC236}">
                  <a16:creationId xmlns:a16="http://schemas.microsoft.com/office/drawing/2014/main" id="{1FDE699C-7FEC-441D-A1D0-9EAA9DB1F6C9}"/>
                </a:ext>
              </a:extLst>
            </p:cNvPr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2766;p51">
              <a:extLst>
                <a:ext uri="{FF2B5EF4-FFF2-40B4-BE49-F238E27FC236}">
                  <a16:creationId xmlns:a16="http://schemas.microsoft.com/office/drawing/2014/main" id="{C675EED9-6AFD-4110-B9A1-95EDAF0FBE14}"/>
                </a:ext>
              </a:extLst>
            </p:cNvPr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2767;p51">
              <a:extLst>
                <a:ext uri="{FF2B5EF4-FFF2-40B4-BE49-F238E27FC236}">
                  <a16:creationId xmlns:a16="http://schemas.microsoft.com/office/drawing/2014/main" id="{591E6598-CEE5-44F0-9708-707AF8F03279}"/>
                </a:ext>
              </a:extLst>
            </p:cNvPr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2768;p51">
              <a:extLst>
                <a:ext uri="{FF2B5EF4-FFF2-40B4-BE49-F238E27FC236}">
                  <a16:creationId xmlns:a16="http://schemas.microsoft.com/office/drawing/2014/main" id="{45253E4D-2D8D-4C25-9725-654C07ADF38F}"/>
                </a:ext>
              </a:extLst>
            </p:cNvPr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2769;p51">
              <a:extLst>
                <a:ext uri="{FF2B5EF4-FFF2-40B4-BE49-F238E27FC236}">
                  <a16:creationId xmlns:a16="http://schemas.microsoft.com/office/drawing/2014/main" id="{3C2BB4DF-67DD-45D5-A533-95F6FDB54FE8}"/>
                </a:ext>
              </a:extLst>
            </p:cNvPr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2770;p51">
              <a:extLst>
                <a:ext uri="{FF2B5EF4-FFF2-40B4-BE49-F238E27FC236}">
                  <a16:creationId xmlns:a16="http://schemas.microsoft.com/office/drawing/2014/main" id="{4D852D2B-BFB1-4910-A084-292F20248CEA}"/>
                </a:ext>
              </a:extLst>
            </p:cNvPr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2771;p51">
              <a:extLst>
                <a:ext uri="{FF2B5EF4-FFF2-40B4-BE49-F238E27FC236}">
                  <a16:creationId xmlns:a16="http://schemas.microsoft.com/office/drawing/2014/main" id="{6CD8CB13-6A61-4E5D-B12C-8B478AE2F0B5}"/>
                </a:ext>
              </a:extLst>
            </p:cNvPr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2772;p51">
              <a:extLst>
                <a:ext uri="{FF2B5EF4-FFF2-40B4-BE49-F238E27FC236}">
                  <a16:creationId xmlns:a16="http://schemas.microsoft.com/office/drawing/2014/main" id="{78C0EEA1-FFFF-4722-887D-143A03344518}"/>
                </a:ext>
              </a:extLst>
            </p:cNvPr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2773;p51">
              <a:extLst>
                <a:ext uri="{FF2B5EF4-FFF2-40B4-BE49-F238E27FC236}">
                  <a16:creationId xmlns:a16="http://schemas.microsoft.com/office/drawing/2014/main" id="{B157A3AB-0449-4517-820F-B7E2F2B27015}"/>
                </a:ext>
              </a:extLst>
            </p:cNvPr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2774;p51">
              <a:extLst>
                <a:ext uri="{FF2B5EF4-FFF2-40B4-BE49-F238E27FC236}">
                  <a16:creationId xmlns:a16="http://schemas.microsoft.com/office/drawing/2014/main" id="{7F3A85B3-3174-4654-BD4D-236B1CC4EB42}"/>
                </a:ext>
              </a:extLst>
            </p:cNvPr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2775;p51">
              <a:extLst>
                <a:ext uri="{FF2B5EF4-FFF2-40B4-BE49-F238E27FC236}">
                  <a16:creationId xmlns:a16="http://schemas.microsoft.com/office/drawing/2014/main" id="{FF4A5542-35F9-48EC-B990-C298DD557A28}"/>
                </a:ext>
              </a:extLst>
            </p:cNvPr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2776;p51">
              <a:extLst>
                <a:ext uri="{FF2B5EF4-FFF2-40B4-BE49-F238E27FC236}">
                  <a16:creationId xmlns:a16="http://schemas.microsoft.com/office/drawing/2014/main" id="{A2FB7EE9-2B12-4E0A-BEB8-C995871885EB}"/>
                </a:ext>
              </a:extLst>
            </p:cNvPr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2777;p51">
              <a:extLst>
                <a:ext uri="{FF2B5EF4-FFF2-40B4-BE49-F238E27FC236}">
                  <a16:creationId xmlns:a16="http://schemas.microsoft.com/office/drawing/2014/main" id="{1FEE57AF-F297-4786-873D-EBC2EF0D22AD}"/>
                </a:ext>
              </a:extLst>
            </p:cNvPr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2778;p51">
              <a:extLst>
                <a:ext uri="{FF2B5EF4-FFF2-40B4-BE49-F238E27FC236}">
                  <a16:creationId xmlns:a16="http://schemas.microsoft.com/office/drawing/2014/main" id="{9F01CC74-82FE-4A49-A0A1-8A3047E1E5F9}"/>
                </a:ext>
              </a:extLst>
            </p:cNvPr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2779;p51">
              <a:extLst>
                <a:ext uri="{FF2B5EF4-FFF2-40B4-BE49-F238E27FC236}">
                  <a16:creationId xmlns:a16="http://schemas.microsoft.com/office/drawing/2014/main" id="{8DCE8958-F612-44B9-9D28-8C1D14AA14B3}"/>
                </a:ext>
              </a:extLst>
            </p:cNvPr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2780;p51">
              <a:extLst>
                <a:ext uri="{FF2B5EF4-FFF2-40B4-BE49-F238E27FC236}">
                  <a16:creationId xmlns:a16="http://schemas.microsoft.com/office/drawing/2014/main" id="{41F25CB4-50FC-4BB8-B050-8B948B21D38B}"/>
                </a:ext>
              </a:extLst>
            </p:cNvPr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2781;p51">
              <a:extLst>
                <a:ext uri="{FF2B5EF4-FFF2-40B4-BE49-F238E27FC236}">
                  <a16:creationId xmlns:a16="http://schemas.microsoft.com/office/drawing/2014/main" id="{DDDBC195-D223-43E2-A4B9-5C882648B5F2}"/>
                </a:ext>
              </a:extLst>
            </p:cNvPr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2782;p51">
              <a:extLst>
                <a:ext uri="{FF2B5EF4-FFF2-40B4-BE49-F238E27FC236}">
                  <a16:creationId xmlns:a16="http://schemas.microsoft.com/office/drawing/2014/main" id="{1AEFBD77-16A9-4376-ADF5-3B51925E5D22}"/>
                </a:ext>
              </a:extLst>
            </p:cNvPr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2783;p51">
              <a:extLst>
                <a:ext uri="{FF2B5EF4-FFF2-40B4-BE49-F238E27FC236}">
                  <a16:creationId xmlns:a16="http://schemas.microsoft.com/office/drawing/2014/main" id="{F76E4E51-4058-4F41-B95F-2309E9D0E8D6}"/>
                </a:ext>
              </a:extLst>
            </p:cNvPr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2784;p51">
              <a:extLst>
                <a:ext uri="{FF2B5EF4-FFF2-40B4-BE49-F238E27FC236}">
                  <a16:creationId xmlns:a16="http://schemas.microsoft.com/office/drawing/2014/main" id="{69803C86-CE6F-4A93-AC1B-1A46E9FB5BB8}"/>
                </a:ext>
              </a:extLst>
            </p:cNvPr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2785;p51">
              <a:extLst>
                <a:ext uri="{FF2B5EF4-FFF2-40B4-BE49-F238E27FC236}">
                  <a16:creationId xmlns:a16="http://schemas.microsoft.com/office/drawing/2014/main" id="{D1D3BB90-A044-4F8C-8F1F-1EE58B8C3806}"/>
                </a:ext>
              </a:extLst>
            </p:cNvPr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2786;p51">
              <a:extLst>
                <a:ext uri="{FF2B5EF4-FFF2-40B4-BE49-F238E27FC236}">
                  <a16:creationId xmlns:a16="http://schemas.microsoft.com/office/drawing/2014/main" id="{E8766EC6-FBFE-47C6-9673-91AEA10B78EB}"/>
                </a:ext>
              </a:extLst>
            </p:cNvPr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2787;p51">
              <a:extLst>
                <a:ext uri="{FF2B5EF4-FFF2-40B4-BE49-F238E27FC236}">
                  <a16:creationId xmlns:a16="http://schemas.microsoft.com/office/drawing/2014/main" id="{69508FC5-DB29-4EEE-8D07-B68B15E4DC14}"/>
                </a:ext>
              </a:extLst>
            </p:cNvPr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2788;p51">
              <a:extLst>
                <a:ext uri="{FF2B5EF4-FFF2-40B4-BE49-F238E27FC236}">
                  <a16:creationId xmlns:a16="http://schemas.microsoft.com/office/drawing/2014/main" id="{325D841F-AB6D-41CB-ACE4-9F1758C04CFC}"/>
                </a:ext>
              </a:extLst>
            </p:cNvPr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2789;p51">
              <a:extLst>
                <a:ext uri="{FF2B5EF4-FFF2-40B4-BE49-F238E27FC236}">
                  <a16:creationId xmlns:a16="http://schemas.microsoft.com/office/drawing/2014/main" id="{CE59E671-7FC7-4327-938D-FBB51AC22AF5}"/>
                </a:ext>
              </a:extLst>
            </p:cNvPr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2790;p51">
              <a:extLst>
                <a:ext uri="{FF2B5EF4-FFF2-40B4-BE49-F238E27FC236}">
                  <a16:creationId xmlns:a16="http://schemas.microsoft.com/office/drawing/2014/main" id="{4A2E5CB9-0AFC-4FD4-9B00-62866B92FBB0}"/>
                </a:ext>
              </a:extLst>
            </p:cNvPr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2791;p51">
              <a:extLst>
                <a:ext uri="{FF2B5EF4-FFF2-40B4-BE49-F238E27FC236}">
                  <a16:creationId xmlns:a16="http://schemas.microsoft.com/office/drawing/2014/main" id="{FFCEFF35-A55D-4A65-A3CC-F28C855DC0D5}"/>
                </a:ext>
              </a:extLst>
            </p:cNvPr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2792;p51">
              <a:extLst>
                <a:ext uri="{FF2B5EF4-FFF2-40B4-BE49-F238E27FC236}">
                  <a16:creationId xmlns:a16="http://schemas.microsoft.com/office/drawing/2014/main" id="{0E66F1BC-9B96-460F-9C3A-C32F782740B6}"/>
                </a:ext>
              </a:extLst>
            </p:cNvPr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2793;p51">
              <a:extLst>
                <a:ext uri="{FF2B5EF4-FFF2-40B4-BE49-F238E27FC236}">
                  <a16:creationId xmlns:a16="http://schemas.microsoft.com/office/drawing/2014/main" id="{8801A4F4-3B0C-480C-8DB5-32986F265E9C}"/>
                </a:ext>
              </a:extLst>
            </p:cNvPr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2794;p51">
              <a:extLst>
                <a:ext uri="{FF2B5EF4-FFF2-40B4-BE49-F238E27FC236}">
                  <a16:creationId xmlns:a16="http://schemas.microsoft.com/office/drawing/2014/main" id="{FFE5920D-4B28-4BD5-9B19-524F3026D91A}"/>
                </a:ext>
              </a:extLst>
            </p:cNvPr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2795;p51">
              <a:extLst>
                <a:ext uri="{FF2B5EF4-FFF2-40B4-BE49-F238E27FC236}">
                  <a16:creationId xmlns:a16="http://schemas.microsoft.com/office/drawing/2014/main" id="{EB87E6A0-858A-41F8-AB6F-B1A47E943F7E}"/>
                </a:ext>
              </a:extLst>
            </p:cNvPr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2796;p51">
              <a:extLst>
                <a:ext uri="{FF2B5EF4-FFF2-40B4-BE49-F238E27FC236}">
                  <a16:creationId xmlns:a16="http://schemas.microsoft.com/office/drawing/2014/main" id="{6948E7BD-27BA-47AA-933B-1E274E7E9929}"/>
                </a:ext>
              </a:extLst>
            </p:cNvPr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2797;p51">
              <a:extLst>
                <a:ext uri="{FF2B5EF4-FFF2-40B4-BE49-F238E27FC236}">
                  <a16:creationId xmlns:a16="http://schemas.microsoft.com/office/drawing/2014/main" id="{A0C2E84F-6934-47FF-8533-2ABE1776F8F1}"/>
                </a:ext>
              </a:extLst>
            </p:cNvPr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2798;p51">
              <a:extLst>
                <a:ext uri="{FF2B5EF4-FFF2-40B4-BE49-F238E27FC236}">
                  <a16:creationId xmlns:a16="http://schemas.microsoft.com/office/drawing/2014/main" id="{143AF1CD-2237-4195-80E9-E8A2C3762EA2}"/>
                </a:ext>
              </a:extLst>
            </p:cNvPr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2799;p51">
              <a:extLst>
                <a:ext uri="{FF2B5EF4-FFF2-40B4-BE49-F238E27FC236}">
                  <a16:creationId xmlns:a16="http://schemas.microsoft.com/office/drawing/2014/main" id="{DDB303D6-8ECA-4BC6-BE25-F6BEBC478F93}"/>
                </a:ext>
              </a:extLst>
            </p:cNvPr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2800;p51">
              <a:extLst>
                <a:ext uri="{FF2B5EF4-FFF2-40B4-BE49-F238E27FC236}">
                  <a16:creationId xmlns:a16="http://schemas.microsoft.com/office/drawing/2014/main" id="{E5F39B36-9976-4843-A21E-6B776565BE5A}"/>
                </a:ext>
              </a:extLst>
            </p:cNvPr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2801;p51">
              <a:extLst>
                <a:ext uri="{FF2B5EF4-FFF2-40B4-BE49-F238E27FC236}">
                  <a16:creationId xmlns:a16="http://schemas.microsoft.com/office/drawing/2014/main" id="{E3748582-A6DC-4223-9C8D-2A42DC590599}"/>
                </a:ext>
              </a:extLst>
            </p:cNvPr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2802;p51">
              <a:extLst>
                <a:ext uri="{FF2B5EF4-FFF2-40B4-BE49-F238E27FC236}">
                  <a16:creationId xmlns:a16="http://schemas.microsoft.com/office/drawing/2014/main" id="{22804480-BC23-40EE-980D-2BBCD7606F96}"/>
                </a:ext>
              </a:extLst>
            </p:cNvPr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2803;p51">
              <a:extLst>
                <a:ext uri="{FF2B5EF4-FFF2-40B4-BE49-F238E27FC236}">
                  <a16:creationId xmlns:a16="http://schemas.microsoft.com/office/drawing/2014/main" id="{B2D60507-BCCF-4363-90ED-2D3E6A7BD24F}"/>
                </a:ext>
              </a:extLst>
            </p:cNvPr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2804;p51">
              <a:extLst>
                <a:ext uri="{FF2B5EF4-FFF2-40B4-BE49-F238E27FC236}">
                  <a16:creationId xmlns:a16="http://schemas.microsoft.com/office/drawing/2014/main" id="{45660CCE-51F1-4A7C-880D-034CDF47130A}"/>
                </a:ext>
              </a:extLst>
            </p:cNvPr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2805;p51">
              <a:extLst>
                <a:ext uri="{FF2B5EF4-FFF2-40B4-BE49-F238E27FC236}">
                  <a16:creationId xmlns:a16="http://schemas.microsoft.com/office/drawing/2014/main" id="{23DFB76A-269D-4651-ADBE-C9D480463B69}"/>
                </a:ext>
              </a:extLst>
            </p:cNvPr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2806;p51">
              <a:extLst>
                <a:ext uri="{FF2B5EF4-FFF2-40B4-BE49-F238E27FC236}">
                  <a16:creationId xmlns:a16="http://schemas.microsoft.com/office/drawing/2014/main" id="{000CDDC1-E4C2-45BB-B64F-847A52121CF1}"/>
                </a:ext>
              </a:extLst>
            </p:cNvPr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/>
                <a:t>A</a:t>
              </a:r>
              <a:endParaRPr/>
            </a:p>
          </p:txBody>
        </p:sp>
        <p:sp>
          <p:nvSpPr>
            <p:cNvPr id="84" name="Google Shape;2807;p51">
              <a:extLst>
                <a:ext uri="{FF2B5EF4-FFF2-40B4-BE49-F238E27FC236}">
                  <a16:creationId xmlns:a16="http://schemas.microsoft.com/office/drawing/2014/main" id="{31144376-0F4F-4912-A045-B7B736D5D794}"/>
                </a:ext>
              </a:extLst>
            </p:cNvPr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2808;p51">
              <a:extLst>
                <a:ext uri="{FF2B5EF4-FFF2-40B4-BE49-F238E27FC236}">
                  <a16:creationId xmlns:a16="http://schemas.microsoft.com/office/drawing/2014/main" id="{BF107D5C-B6F6-4ECF-93BC-B9F35086AAAF}"/>
                </a:ext>
              </a:extLst>
            </p:cNvPr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2809;p51">
              <a:extLst>
                <a:ext uri="{FF2B5EF4-FFF2-40B4-BE49-F238E27FC236}">
                  <a16:creationId xmlns:a16="http://schemas.microsoft.com/office/drawing/2014/main" id="{185F89C8-AB96-4531-A216-A1113DA85C42}"/>
                </a:ext>
              </a:extLst>
            </p:cNvPr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2810;p51">
              <a:extLst>
                <a:ext uri="{FF2B5EF4-FFF2-40B4-BE49-F238E27FC236}">
                  <a16:creationId xmlns:a16="http://schemas.microsoft.com/office/drawing/2014/main" id="{58760B7E-B36D-429A-ABDD-FBFF07877520}"/>
                </a:ext>
              </a:extLst>
            </p:cNvPr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2811;p51">
              <a:extLst>
                <a:ext uri="{FF2B5EF4-FFF2-40B4-BE49-F238E27FC236}">
                  <a16:creationId xmlns:a16="http://schemas.microsoft.com/office/drawing/2014/main" id="{E1652A99-C189-4249-BC33-27452F543772}"/>
                </a:ext>
              </a:extLst>
            </p:cNvPr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2812;p51">
              <a:extLst>
                <a:ext uri="{FF2B5EF4-FFF2-40B4-BE49-F238E27FC236}">
                  <a16:creationId xmlns:a16="http://schemas.microsoft.com/office/drawing/2014/main" id="{12E7A94F-0A20-4637-BE6B-542E3368DA10}"/>
                </a:ext>
              </a:extLst>
            </p:cNvPr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/>
                <a:t>B</a:t>
              </a:r>
              <a:endParaRPr/>
            </a:p>
          </p:txBody>
        </p:sp>
        <p:sp>
          <p:nvSpPr>
            <p:cNvPr id="90" name="Google Shape;2813;p51">
              <a:extLst>
                <a:ext uri="{FF2B5EF4-FFF2-40B4-BE49-F238E27FC236}">
                  <a16:creationId xmlns:a16="http://schemas.microsoft.com/office/drawing/2014/main" id="{848ACF0D-E3CC-4EFA-9F54-9D660B6F1627}"/>
                </a:ext>
              </a:extLst>
            </p:cNvPr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2814;p51">
              <a:extLst>
                <a:ext uri="{FF2B5EF4-FFF2-40B4-BE49-F238E27FC236}">
                  <a16:creationId xmlns:a16="http://schemas.microsoft.com/office/drawing/2014/main" id="{954D30DA-866C-4FE3-B5DE-18E31D32024D}"/>
                </a:ext>
              </a:extLst>
            </p:cNvPr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2815;p51">
              <a:extLst>
                <a:ext uri="{FF2B5EF4-FFF2-40B4-BE49-F238E27FC236}">
                  <a16:creationId xmlns:a16="http://schemas.microsoft.com/office/drawing/2014/main" id="{4DFF5CE8-1616-4C09-8F92-D43576B733BB}"/>
                </a:ext>
              </a:extLst>
            </p:cNvPr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2816;p51">
              <a:extLst>
                <a:ext uri="{FF2B5EF4-FFF2-40B4-BE49-F238E27FC236}">
                  <a16:creationId xmlns:a16="http://schemas.microsoft.com/office/drawing/2014/main" id="{88C19001-2B83-4BC4-985E-F25887858381}"/>
                </a:ext>
              </a:extLst>
            </p:cNvPr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2817;p51">
              <a:extLst>
                <a:ext uri="{FF2B5EF4-FFF2-40B4-BE49-F238E27FC236}">
                  <a16:creationId xmlns:a16="http://schemas.microsoft.com/office/drawing/2014/main" id="{7DB2E6AF-59D3-4BF1-B37F-2F7C3C984AB8}"/>
                </a:ext>
              </a:extLst>
            </p:cNvPr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2818;p51">
              <a:extLst>
                <a:ext uri="{FF2B5EF4-FFF2-40B4-BE49-F238E27FC236}">
                  <a16:creationId xmlns:a16="http://schemas.microsoft.com/office/drawing/2014/main" id="{C9C16D8F-C0C7-409D-8207-B2F2B31724E0}"/>
                </a:ext>
              </a:extLst>
            </p:cNvPr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2819;p51">
              <a:extLst>
                <a:ext uri="{FF2B5EF4-FFF2-40B4-BE49-F238E27FC236}">
                  <a16:creationId xmlns:a16="http://schemas.microsoft.com/office/drawing/2014/main" id="{C4DCF405-BFF4-4476-812C-324407AF8725}"/>
                </a:ext>
              </a:extLst>
            </p:cNvPr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2820;p51">
              <a:extLst>
                <a:ext uri="{FF2B5EF4-FFF2-40B4-BE49-F238E27FC236}">
                  <a16:creationId xmlns:a16="http://schemas.microsoft.com/office/drawing/2014/main" id="{5653B7DF-7C52-4AA0-AB3B-1D8ECAAA2A1C}"/>
                </a:ext>
              </a:extLst>
            </p:cNvPr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2821;p51">
              <a:extLst>
                <a:ext uri="{FF2B5EF4-FFF2-40B4-BE49-F238E27FC236}">
                  <a16:creationId xmlns:a16="http://schemas.microsoft.com/office/drawing/2014/main" id="{CAA6CAC0-AB3A-4C19-BBA1-6D87500A224C}"/>
                </a:ext>
              </a:extLst>
            </p:cNvPr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2822;p51">
              <a:extLst>
                <a:ext uri="{FF2B5EF4-FFF2-40B4-BE49-F238E27FC236}">
                  <a16:creationId xmlns:a16="http://schemas.microsoft.com/office/drawing/2014/main" id="{8C7E56F3-E54E-4DFF-9E35-0983FB9EDFEC}"/>
                </a:ext>
              </a:extLst>
            </p:cNvPr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2823;p51">
              <a:extLst>
                <a:ext uri="{FF2B5EF4-FFF2-40B4-BE49-F238E27FC236}">
                  <a16:creationId xmlns:a16="http://schemas.microsoft.com/office/drawing/2014/main" id="{514BB083-DA13-406A-92D7-155FB889BEE1}"/>
                </a:ext>
              </a:extLst>
            </p:cNvPr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2824;p51">
              <a:extLst>
                <a:ext uri="{FF2B5EF4-FFF2-40B4-BE49-F238E27FC236}">
                  <a16:creationId xmlns:a16="http://schemas.microsoft.com/office/drawing/2014/main" id="{62AF8A48-6E72-4490-ACF7-4DAC803F2081}"/>
                </a:ext>
              </a:extLst>
            </p:cNvPr>
            <p:cNvSpPr/>
            <p:nvPr/>
          </p:nvSpPr>
          <p:spPr>
            <a:xfrm>
              <a:off x="2617201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/>
                <a:t>A</a:t>
              </a:r>
              <a:endParaRPr/>
            </a:p>
          </p:txBody>
        </p:sp>
        <p:sp>
          <p:nvSpPr>
            <p:cNvPr id="102" name="Google Shape;2825;p51">
              <a:extLst>
                <a:ext uri="{FF2B5EF4-FFF2-40B4-BE49-F238E27FC236}">
                  <a16:creationId xmlns:a16="http://schemas.microsoft.com/office/drawing/2014/main" id="{FE0F930F-60B4-429A-8DB3-F47A908B2D92}"/>
                </a:ext>
              </a:extLst>
            </p:cNvPr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2826;p51">
              <a:extLst>
                <a:ext uri="{FF2B5EF4-FFF2-40B4-BE49-F238E27FC236}">
                  <a16:creationId xmlns:a16="http://schemas.microsoft.com/office/drawing/2014/main" id="{55ED53CE-7E79-4376-9302-D8A589581FDD}"/>
                </a:ext>
              </a:extLst>
            </p:cNvPr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2827;p51">
              <a:extLst>
                <a:ext uri="{FF2B5EF4-FFF2-40B4-BE49-F238E27FC236}">
                  <a16:creationId xmlns:a16="http://schemas.microsoft.com/office/drawing/2014/main" id="{482E9202-FFFD-41DC-8BEE-1151A575E6D9}"/>
                </a:ext>
              </a:extLst>
            </p:cNvPr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2828;p51">
              <a:extLst>
                <a:ext uri="{FF2B5EF4-FFF2-40B4-BE49-F238E27FC236}">
                  <a16:creationId xmlns:a16="http://schemas.microsoft.com/office/drawing/2014/main" id="{C02ADF71-4DC4-482B-B634-7F4B5BFB2842}"/>
                </a:ext>
              </a:extLst>
            </p:cNvPr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2829;p51">
              <a:extLst>
                <a:ext uri="{FF2B5EF4-FFF2-40B4-BE49-F238E27FC236}">
                  <a16:creationId xmlns:a16="http://schemas.microsoft.com/office/drawing/2014/main" id="{6948D77A-7C1C-4022-B0AE-14B63DB837A2}"/>
                </a:ext>
              </a:extLst>
            </p:cNvPr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2830;p51">
              <a:extLst>
                <a:ext uri="{FF2B5EF4-FFF2-40B4-BE49-F238E27FC236}">
                  <a16:creationId xmlns:a16="http://schemas.microsoft.com/office/drawing/2014/main" id="{3C9B05B8-E683-4E6E-AB9D-762CC49A9E1F}"/>
                </a:ext>
              </a:extLst>
            </p:cNvPr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2831;p51">
              <a:extLst>
                <a:ext uri="{FF2B5EF4-FFF2-40B4-BE49-F238E27FC236}">
                  <a16:creationId xmlns:a16="http://schemas.microsoft.com/office/drawing/2014/main" id="{C09E938D-3AEE-4A69-9001-D9A6F2D47312}"/>
                </a:ext>
              </a:extLst>
            </p:cNvPr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Google Shape;2832;p51">
              <a:extLst>
                <a:ext uri="{FF2B5EF4-FFF2-40B4-BE49-F238E27FC236}">
                  <a16:creationId xmlns:a16="http://schemas.microsoft.com/office/drawing/2014/main" id="{7B21A2CF-F860-46FD-97B2-3980620A5F07}"/>
                </a:ext>
              </a:extLst>
            </p:cNvPr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2833;p51">
              <a:extLst>
                <a:ext uri="{FF2B5EF4-FFF2-40B4-BE49-F238E27FC236}">
                  <a16:creationId xmlns:a16="http://schemas.microsoft.com/office/drawing/2014/main" id="{C68452CD-7370-474B-9A6D-6183581C4A4F}"/>
                </a:ext>
              </a:extLst>
            </p:cNvPr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2834;p51">
              <a:extLst>
                <a:ext uri="{FF2B5EF4-FFF2-40B4-BE49-F238E27FC236}">
                  <a16:creationId xmlns:a16="http://schemas.microsoft.com/office/drawing/2014/main" id="{4C5101EE-1F7B-43E5-B231-64597BD5ABA7}"/>
                </a:ext>
              </a:extLst>
            </p:cNvPr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2835;p51">
              <a:extLst>
                <a:ext uri="{FF2B5EF4-FFF2-40B4-BE49-F238E27FC236}">
                  <a16:creationId xmlns:a16="http://schemas.microsoft.com/office/drawing/2014/main" id="{8EDFC445-AE38-43D1-B9D8-6AADCE02402D}"/>
                </a:ext>
              </a:extLst>
            </p:cNvPr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2836;p51">
              <a:extLst>
                <a:ext uri="{FF2B5EF4-FFF2-40B4-BE49-F238E27FC236}">
                  <a16:creationId xmlns:a16="http://schemas.microsoft.com/office/drawing/2014/main" id="{7338E4CB-803B-4808-A419-847BB481666A}"/>
                </a:ext>
              </a:extLst>
            </p:cNvPr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2837;p51">
              <a:extLst>
                <a:ext uri="{FF2B5EF4-FFF2-40B4-BE49-F238E27FC236}">
                  <a16:creationId xmlns:a16="http://schemas.microsoft.com/office/drawing/2014/main" id="{1E1F4B42-8BB3-4CCE-94B2-B0A1F7EF21B9}"/>
                </a:ext>
              </a:extLst>
            </p:cNvPr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Google Shape;2838;p51">
              <a:extLst>
                <a:ext uri="{FF2B5EF4-FFF2-40B4-BE49-F238E27FC236}">
                  <a16:creationId xmlns:a16="http://schemas.microsoft.com/office/drawing/2014/main" id="{0BE8D908-C95A-47CE-971B-4CD144F40C90}"/>
                </a:ext>
              </a:extLst>
            </p:cNvPr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Google Shape;2839;p51">
              <a:extLst>
                <a:ext uri="{FF2B5EF4-FFF2-40B4-BE49-F238E27FC236}">
                  <a16:creationId xmlns:a16="http://schemas.microsoft.com/office/drawing/2014/main" id="{8FFCFD45-1030-473D-B312-4A30D41B369B}"/>
                </a:ext>
              </a:extLst>
            </p:cNvPr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Google Shape;2840;p51">
              <a:extLst>
                <a:ext uri="{FF2B5EF4-FFF2-40B4-BE49-F238E27FC236}">
                  <a16:creationId xmlns:a16="http://schemas.microsoft.com/office/drawing/2014/main" id="{5D14F254-0125-46D5-AABD-AF0F31DE971F}"/>
                </a:ext>
              </a:extLst>
            </p:cNvPr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Google Shape;2841;p51">
              <a:extLst>
                <a:ext uri="{FF2B5EF4-FFF2-40B4-BE49-F238E27FC236}">
                  <a16:creationId xmlns:a16="http://schemas.microsoft.com/office/drawing/2014/main" id="{A77B86B5-41AC-4038-86B4-A0BBA9A6FD25}"/>
                </a:ext>
              </a:extLst>
            </p:cNvPr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Google Shape;2842;p51">
              <a:extLst>
                <a:ext uri="{FF2B5EF4-FFF2-40B4-BE49-F238E27FC236}">
                  <a16:creationId xmlns:a16="http://schemas.microsoft.com/office/drawing/2014/main" id="{ADEFD3DF-44D1-419A-B6FF-17A1780585A8}"/>
                </a:ext>
              </a:extLst>
            </p:cNvPr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Google Shape;2843;p51">
              <a:extLst>
                <a:ext uri="{FF2B5EF4-FFF2-40B4-BE49-F238E27FC236}">
                  <a16:creationId xmlns:a16="http://schemas.microsoft.com/office/drawing/2014/main" id="{A2A0DDA0-8CC4-4C1A-B843-23C8D65F123C}"/>
                </a:ext>
              </a:extLst>
            </p:cNvPr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Google Shape;2844;p51">
              <a:extLst>
                <a:ext uri="{FF2B5EF4-FFF2-40B4-BE49-F238E27FC236}">
                  <a16:creationId xmlns:a16="http://schemas.microsoft.com/office/drawing/2014/main" id="{F13BD105-BEB3-4E88-A661-3BC41D97A4DD}"/>
                </a:ext>
              </a:extLst>
            </p:cNvPr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Google Shape;2845;p51">
              <a:extLst>
                <a:ext uri="{FF2B5EF4-FFF2-40B4-BE49-F238E27FC236}">
                  <a16:creationId xmlns:a16="http://schemas.microsoft.com/office/drawing/2014/main" id="{481D21FC-84E4-4AEB-A0FB-184B4681B3C4}"/>
                </a:ext>
              </a:extLst>
            </p:cNvPr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Google Shape;2846;p51">
              <a:extLst>
                <a:ext uri="{FF2B5EF4-FFF2-40B4-BE49-F238E27FC236}">
                  <a16:creationId xmlns:a16="http://schemas.microsoft.com/office/drawing/2014/main" id="{990D2772-3C0D-43A2-A900-286D1C842655}"/>
                </a:ext>
              </a:extLst>
            </p:cNvPr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Google Shape;2847;p51">
              <a:extLst>
                <a:ext uri="{FF2B5EF4-FFF2-40B4-BE49-F238E27FC236}">
                  <a16:creationId xmlns:a16="http://schemas.microsoft.com/office/drawing/2014/main" id="{E4BC8986-0EA9-401E-929B-08D03C86049C}"/>
                </a:ext>
              </a:extLst>
            </p:cNvPr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Google Shape;2848;p51">
              <a:extLst>
                <a:ext uri="{FF2B5EF4-FFF2-40B4-BE49-F238E27FC236}">
                  <a16:creationId xmlns:a16="http://schemas.microsoft.com/office/drawing/2014/main" id="{CBB7AAB0-FD7B-4FAA-B049-D0C97A8CBC23}"/>
                </a:ext>
              </a:extLst>
            </p:cNvPr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Google Shape;2849;p51">
              <a:extLst>
                <a:ext uri="{FF2B5EF4-FFF2-40B4-BE49-F238E27FC236}">
                  <a16:creationId xmlns:a16="http://schemas.microsoft.com/office/drawing/2014/main" id="{70D3C9A7-46D3-4CF8-8BB9-65C607ECE1BF}"/>
                </a:ext>
              </a:extLst>
            </p:cNvPr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Google Shape;2850;p51">
              <a:extLst>
                <a:ext uri="{FF2B5EF4-FFF2-40B4-BE49-F238E27FC236}">
                  <a16:creationId xmlns:a16="http://schemas.microsoft.com/office/drawing/2014/main" id="{F8AAEBE6-B59C-4727-B4EA-B91E86906F27}"/>
                </a:ext>
              </a:extLst>
            </p:cNvPr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Google Shape;2851;p51">
              <a:extLst>
                <a:ext uri="{FF2B5EF4-FFF2-40B4-BE49-F238E27FC236}">
                  <a16:creationId xmlns:a16="http://schemas.microsoft.com/office/drawing/2014/main" id="{98BED42B-3FC9-40B9-85C8-DD3E44B3AEEE}"/>
                </a:ext>
              </a:extLst>
            </p:cNvPr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Google Shape;2852;p51">
              <a:extLst>
                <a:ext uri="{FF2B5EF4-FFF2-40B4-BE49-F238E27FC236}">
                  <a16:creationId xmlns:a16="http://schemas.microsoft.com/office/drawing/2014/main" id="{D8C03023-4ED1-416B-93A8-E13F0EADDDBD}"/>
                </a:ext>
              </a:extLst>
            </p:cNvPr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Google Shape;2853;p51">
              <a:extLst>
                <a:ext uri="{FF2B5EF4-FFF2-40B4-BE49-F238E27FC236}">
                  <a16:creationId xmlns:a16="http://schemas.microsoft.com/office/drawing/2014/main" id="{89A44652-98BD-4863-BF06-9E976CEA5B0B}"/>
                </a:ext>
              </a:extLst>
            </p:cNvPr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Google Shape;2854;p51">
              <a:extLst>
                <a:ext uri="{FF2B5EF4-FFF2-40B4-BE49-F238E27FC236}">
                  <a16:creationId xmlns:a16="http://schemas.microsoft.com/office/drawing/2014/main" id="{CDB3894D-9CE2-4FC3-A930-A483ADFA1CEA}"/>
                </a:ext>
              </a:extLst>
            </p:cNvPr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Google Shape;2855;p51">
              <a:extLst>
                <a:ext uri="{FF2B5EF4-FFF2-40B4-BE49-F238E27FC236}">
                  <a16:creationId xmlns:a16="http://schemas.microsoft.com/office/drawing/2014/main" id="{022D2D2B-868E-4BD7-B024-BBB831DE8C42}"/>
                </a:ext>
              </a:extLst>
            </p:cNvPr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Google Shape;2856;p51">
              <a:extLst>
                <a:ext uri="{FF2B5EF4-FFF2-40B4-BE49-F238E27FC236}">
                  <a16:creationId xmlns:a16="http://schemas.microsoft.com/office/drawing/2014/main" id="{4C625454-372B-4F9F-AC6D-77531D96D04A}"/>
                </a:ext>
              </a:extLst>
            </p:cNvPr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Google Shape;2857;p51">
              <a:extLst>
                <a:ext uri="{FF2B5EF4-FFF2-40B4-BE49-F238E27FC236}">
                  <a16:creationId xmlns:a16="http://schemas.microsoft.com/office/drawing/2014/main" id="{C38C01C9-4841-442D-BBF2-4506ACF77900}"/>
                </a:ext>
              </a:extLst>
            </p:cNvPr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2858;p51">
              <a:extLst>
                <a:ext uri="{FF2B5EF4-FFF2-40B4-BE49-F238E27FC236}">
                  <a16:creationId xmlns:a16="http://schemas.microsoft.com/office/drawing/2014/main" id="{0812F594-7641-4777-A3CB-3C6A20C19DE8}"/>
                </a:ext>
              </a:extLst>
            </p:cNvPr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2859;p51">
              <a:extLst>
                <a:ext uri="{FF2B5EF4-FFF2-40B4-BE49-F238E27FC236}">
                  <a16:creationId xmlns:a16="http://schemas.microsoft.com/office/drawing/2014/main" id="{2B84EAA9-1845-4E0E-9BF5-911F771E4D91}"/>
                </a:ext>
              </a:extLst>
            </p:cNvPr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2860;p51">
              <a:extLst>
                <a:ext uri="{FF2B5EF4-FFF2-40B4-BE49-F238E27FC236}">
                  <a16:creationId xmlns:a16="http://schemas.microsoft.com/office/drawing/2014/main" id="{0FC50D6B-4B5E-4630-8729-1B2AC0C74218}"/>
                </a:ext>
              </a:extLst>
            </p:cNvPr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2861;p51">
              <a:extLst>
                <a:ext uri="{FF2B5EF4-FFF2-40B4-BE49-F238E27FC236}">
                  <a16:creationId xmlns:a16="http://schemas.microsoft.com/office/drawing/2014/main" id="{BD0DABC9-71FC-4738-9DFA-09B00189B298}"/>
                </a:ext>
              </a:extLst>
            </p:cNvPr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2862;p51">
              <a:extLst>
                <a:ext uri="{FF2B5EF4-FFF2-40B4-BE49-F238E27FC236}">
                  <a16:creationId xmlns:a16="http://schemas.microsoft.com/office/drawing/2014/main" id="{8F537764-A379-4BE4-811F-A7390ED1AB70}"/>
                </a:ext>
              </a:extLst>
            </p:cNvPr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2863;p51">
              <a:extLst>
                <a:ext uri="{FF2B5EF4-FFF2-40B4-BE49-F238E27FC236}">
                  <a16:creationId xmlns:a16="http://schemas.microsoft.com/office/drawing/2014/main" id="{1B62F517-8A73-46A0-8DC8-26036C5015DE}"/>
                </a:ext>
              </a:extLst>
            </p:cNvPr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Google Shape;2864;p51">
              <a:extLst>
                <a:ext uri="{FF2B5EF4-FFF2-40B4-BE49-F238E27FC236}">
                  <a16:creationId xmlns:a16="http://schemas.microsoft.com/office/drawing/2014/main" id="{9FE1B55A-47EE-4D7F-AEDB-4E63756586CC}"/>
                </a:ext>
              </a:extLst>
            </p:cNvPr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Google Shape;2865;p51">
              <a:extLst>
                <a:ext uri="{FF2B5EF4-FFF2-40B4-BE49-F238E27FC236}">
                  <a16:creationId xmlns:a16="http://schemas.microsoft.com/office/drawing/2014/main" id="{E9FE38DE-8813-4D5D-8930-07C15D69D7FB}"/>
                </a:ext>
              </a:extLst>
            </p:cNvPr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Google Shape;2866;p51">
              <a:extLst>
                <a:ext uri="{FF2B5EF4-FFF2-40B4-BE49-F238E27FC236}">
                  <a16:creationId xmlns:a16="http://schemas.microsoft.com/office/drawing/2014/main" id="{8B6476A6-28E3-4A66-9D64-8E28B7ED5AA6}"/>
                </a:ext>
              </a:extLst>
            </p:cNvPr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Google Shape;2867;p51">
              <a:extLst>
                <a:ext uri="{FF2B5EF4-FFF2-40B4-BE49-F238E27FC236}">
                  <a16:creationId xmlns:a16="http://schemas.microsoft.com/office/drawing/2014/main" id="{AF92C66A-BD5F-4FA0-9214-60F024011B21}"/>
                </a:ext>
              </a:extLst>
            </p:cNvPr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Google Shape;2868;p51">
              <a:extLst>
                <a:ext uri="{FF2B5EF4-FFF2-40B4-BE49-F238E27FC236}">
                  <a16:creationId xmlns:a16="http://schemas.microsoft.com/office/drawing/2014/main" id="{BA26A3D4-ED65-4AA0-ADE7-16E17BB446E8}"/>
                </a:ext>
              </a:extLst>
            </p:cNvPr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Google Shape;2869;p51">
              <a:extLst>
                <a:ext uri="{FF2B5EF4-FFF2-40B4-BE49-F238E27FC236}">
                  <a16:creationId xmlns:a16="http://schemas.microsoft.com/office/drawing/2014/main" id="{A8857067-6A68-4E82-A90F-02C4291D26D8}"/>
                </a:ext>
              </a:extLst>
            </p:cNvPr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Google Shape;2870;p51">
              <a:extLst>
                <a:ext uri="{FF2B5EF4-FFF2-40B4-BE49-F238E27FC236}">
                  <a16:creationId xmlns:a16="http://schemas.microsoft.com/office/drawing/2014/main" id="{51CE628B-D412-4F8C-94AA-8E657463C5E9}"/>
                </a:ext>
              </a:extLst>
            </p:cNvPr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Google Shape;2871;p51">
              <a:extLst>
                <a:ext uri="{FF2B5EF4-FFF2-40B4-BE49-F238E27FC236}">
                  <a16:creationId xmlns:a16="http://schemas.microsoft.com/office/drawing/2014/main" id="{F7EF56F8-9921-4A62-8379-45041DB0A0D5}"/>
                </a:ext>
              </a:extLst>
            </p:cNvPr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Google Shape;2872;p51">
              <a:extLst>
                <a:ext uri="{FF2B5EF4-FFF2-40B4-BE49-F238E27FC236}">
                  <a16:creationId xmlns:a16="http://schemas.microsoft.com/office/drawing/2014/main" id="{A0A9E381-B8B2-4FEE-B807-3CA1840B7B87}"/>
                </a:ext>
              </a:extLst>
            </p:cNvPr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Google Shape;2873;p51">
              <a:extLst>
                <a:ext uri="{FF2B5EF4-FFF2-40B4-BE49-F238E27FC236}">
                  <a16:creationId xmlns:a16="http://schemas.microsoft.com/office/drawing/2014/main" id="{225CEFD4-F348-48D3-AD1C-27994B8045F5}"/>
                </a:ext>
              </a:extLst>
            </p:cNvPr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2874;p51">
              <a:extLst>
                <a:ext uri="{FF2B5EF4-FFF2-40B4-BE49-F238E27FC236}">
                  <a16:creationId xmlns:a16="http://schemas.microsoft.com/office/drawing/2014/main" id="{272F3824-9671-49F0-B82F-6E5813CE9BB2}"/>
                </a:ext>
              </a:extLst>
            </p:cNvPr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2875;p51">
              <a:extLst>
                <a:ext uri="{FF2B5EF4-FFF2-40B4-BE49-F238E27FC236}">
                  <a16:creationId xmlns:a16="http://schemas.microsoft.com/office/drawing/2014/main" id="{174237F6-4CAE-4DD5-8973-B0CA27DE408D}"/>
                </a:ext>
              </a:extLst>
            </p:cNvPr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2876;p51">
              <a:extLst>
                <a:ext uri="{FF2B5EF4-FFF2-40B4-BE49-F238E27FC236}">
                  <a16:creationId xmlns:a16="http://schemas.microsoft.com/office/drawing/2014/main" id="{54ACE2B7-83A1-4B20-9E81-9B86F69D884B}"/>
                </a:ext>
              </a:extLst>
            </p:cNvPr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2877;p51">
              <a:extLst>
                <a:ext uri="{FF2B5EF4-FFF2-40B4-BE49-F238E27FC236}">
                  <a16:creationId xmlns:a16="http://schemas.microsoft.com/office/drawing/2014/main" id="{F9FDC76D-1F05-4573-ADCA-93E8272B1687}"/>
                </a:ext>
              </a:extLst>
            </p:cNvPr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2878;p51">
              <a:extLst>
                <a:ext uri="{FF2B5EF4-FFF2-40B4-BE49-F238E27FC236}">
                  <a16:creationId xmlns:a16="http://schemas.microsoft.com/office/drawing/2014/main" id="{7F312A88-0061-4B4D-999A-2B0BF9367BF8}"/>
                </a:ext>
              </a:extLst>
            </p:cNvPr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Google Shape;2879;p51">
              <a:extLst>
                <a:ext uri="{FF2B5EF4-FFF2-40B4-BE49-F238E27FC236}">
                  <a16:creationId xmlns:a16="http://schemas.microsoft.com/office/drawing/2014/main" id="{40252A55-3ADB-45B3-9117-F8256DE98790}"/>
                </a:ext>
              </a:extLst>
            </p:cNvPr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Google Shape;2880;p51">
              <a:extLst>
                <a:ext uri="{FF2B5EF4-FFF2-40B4-BE49-F238E27FC236}">
                  <a16:creationId xmlns:a16="http://schemas.microsoft.com/office/drawing/2014/main" id="{9293870C-3658-49C9-B11D-7A377FF296B4}"/>
                </a:ext>
              </a:extLst>
            </p:cNvPr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Google Shape;2881;p51">
              <a:extLst>
                <a:ext uri="{FF2B5EF4-FFF2-40B4-BE49-F238E27FC236}">
                  <a16:creationId xmlns:a16="http://schemas.microsoft.com/office/drawing/2014/main" id="{6D84C30F-3AD9-4348-A588-A797C4DC953A}"/>
                </a:ext>
              </a:extLst>
            </p:cNvPr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Google Shape;2882;p51">
              <a:extLst>
                <a:ext uri="{FF2B5EF4-FFF2-40B4-BE49-F238E27FC236}">
                  <a16:creationId xmlns:a16="http://schemas.microsoft.com/office/drawing/2014/main" id="{5E11AEE8-C518-45F0-8B1D-6DF19FCC5F55}"/>
                </a:ext>
              </a:extLst>
            </p:cNvPr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Google Shape;2883;p51">
              <a:extLst>
                <a:ext uri="{FF2B5EF4-FFF2-40B4-BE49-F238E27FC236}">
                  <a16:creationId xmlns:a16="http://schemas.microsoft.com/office/drawing/2014/main" id="{B394B429-BC94-4FC7-BBD7-1B182DAA8044}"/>
                </a:ext>
              </a:extLst>
            </p:cNvPr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2884;p51">
              <a:extLst>
                <a:ext uri="{FF2B5EF4-FFF2-40B4-BE49-F238E27FC236}">
                  <a16:creationId xmlns:a16="http://schemas.microsoft.com/office/drawing/2014/main" id="{0C0CDA7B-C0A1-44C5-A759-6F79F9E25E3F}"/>
                </a:ext>
              </a:extLst>
            </p:cNvPr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Google Shape;2885;p51">
              <a:extLst>
                <a:ext uri="{FF2B5EF4-FFF2-40B4-BE49-F238E27FC236}">
                  <a16:creationId xmlns:a16="http://schemas.microsoft.com/office/drawing/2014/main" id="{3561B1F4-B916-49AB-8E2C-6E0AB8FF877F}"/>
                </a:ext>
              </a:extLst>
            </p:cNvPr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2886;p51">
              <a:extLst>
                <a:ext uri="{FF2B5EF4-FFF2-40B4-BE49-F238E27FC236}">
                  <a16:creationId xmlns:a16="http://schemas.microsoft.com/office/drawing/2014/main" id="{526F11CD-6E08-4385-819D-234221AB6AA2}"/>
                </a:ext>
              </a:extLst>
            </p:cNvPr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2887;p51">
              <a:extLst>
                <a:ext uri="{FF2B5EF4-FFF2-40B4-BE49-F238E27FC236}">
                  <a16:creationId xmlns:a16="http://schemas.microsoft.com/office/drawing/2014/main" id="{C0CF475E-8AF6-49C8-94E6-C991769093CB}"/>
                </a:ext>
              </a:extLst>
            </p:cNvPr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2888;p51">
              <a:extLst>
                <a:ext uri="{FF2B5EF4-FFF2-40B4-BE49-F238E27FC236}">
                  <a16:creationId xmlns:a16="http://schemas.microsoft.com/office/drawing/2014/main" id="{786B644A-01CE-45A9-9DA2-01F818BF05E5}"/>
                </a:ext>
              </a:extLst>
            </p:cNvPr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2889;p51">
              <a:extLst>
                <a:ext uri="{FF2B5EF4-FFF2-40B4-BE49-F238E27FC236}">
                  <a16:creationId xmlns:a16="http://schemas.microsoft.com/office/drawing/2014/main" id="{AC4C4BDA-9F6E-41A5-AC0C-AE54818ABEA6}"/>
                </a:ext>
              </a:extLst>
            </p:cNvPr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" name="Google Shape;2890;p51">
              <a:extLst>
                <a:ext uri="{FF2B5EF4-FFF2-40B4-BE49-F238E27FC236}">
                  <a16:creationId xmlns:a16="http://schemas.microsoft.com/office/drawing/2014/main" id="{639352A9-06E1-480F-A028-84D361032836}"/>
                </a:ext>
              </a:extLst>
            </p:cNvPr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Google Shape;2891;p51">
              <a:extLst>
                <a:ext uri="{FF2B5EF4-FFF2-40B4-BE49-F238E27FC236}">
                  <a16:creationId xmlns:a16="http://schemas.microsoft.com/office/drawing/2014/main" id="{A1AAF474-2625-47C5-BBD7-0B630A14B2FB}"/>
                </a:ext>
              </a:extLst>
            </p:cNvPr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" name="Google Shape;2892;p51">
              <a:extLst>
                <a:ext uri="{FF2B5EF4-FFF2-40B4-BE49-F238E27FC236}">
                  <a16:creationId xmlns:a16="http://schemas.microsoft.com/office/drawing/2014/main" id="{64FBAD5E-747B-4DD3-A0BE-A97171A1E0F8}"/>
                </a:ext>
              </a:extLst>
            </p:cNvPr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Google Shape;2893;p51">
              <a:extLst>
                <a:ext uri="{FF2B5EF4-FFF2-40B4-BE49-F238E27FC236}">
                  <a16:creationId xmlns:a16="http://schemas.microsoft.com/office/drawing/2014/main" id="{07F4ED58-AEBE-4303-BD27-1EBA373942DB}"/>
                </a:ext>
              </a:extLst>
            </p:cNvPr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2894;p51">
              <a:extLst>
                <a:ext uri="{FF2B5EF4-FFF2-40B4-BE49-F238E27FC236}">
                  <a16:creationId xmlns:a16="http://schemas.microsoft.com/office/drawing/2014/main" id="{F0EB440A-8A30-44FC-8F25-F896D8758731}"/>
                </a:ext>
              </a:extLst>
            </p:cNvPr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2895;p51">
              <a:extLst>
                <a:ext uri="{FF2B5EF4-FFF2-40B4-BE49-F238E27FC236}">
                  <a16:creationId xmlns:a16="http://schemas.microsoft.com/office/drawing/2014/main" id="{4A5DBAA6-EDE8-4721-8406-1554BE0B1B48}"/>
                </a:ext>
              </a:extLst>
            </p:cNvPr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2896;p51">
              <a:extLst>
                <a:ext uri="{FF2B5EF4-FFF2-40B4-BE49-F238E27FC236}">
                  <a16:creationId xmlns:a16="http://schemas.microsoft.com/office/drawing/2014/main" id="{EDAECA00-B96C-46B4-9040-F3BD340ABA63}"/>
                </a:ext>
              </a:extLst>
            </p:cNvPr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Google Shape;2897;p51">
              <a:extLst>
                <a:ext uri="{FF2B5EF4-FFF2-40B4-BE49-F238E27FC236}">
                  <a16:creationId xmlns:a16="http://schemas.microsoft.com/office/drawing/2014/main" id="{B6A162B2-76CF-4DF5-8A0B-58D9837A87C7}"/>
                </a:ext>
              </a:extLst>
            </p:cNvPr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" name="Google Shape;2898;p51">
              <a:extLst>
                <a:ext uri="{FF2B5EF4-FFF2-40B4-BE49-F238E27FC236}">
                  <a16:creationId xmlns:a16="http://schemas.microsoft.com/office/drawing/2014/main" id="{42158616-B339-4EFD-9DD9-9C6EEC8EB750}"/>
                </a:ext>
              </a:extLst>
            </p:cNvPr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" name="Google Shape;2899;p51">
              <a:extLst>
                <a:ext uri="{FF2B5EF4-FFF2-40B4-BE49-F238E27FC236}">
                  <a16:creationId xmlns:a16="http://schemas.microsoft.com/office/drawing/2014/main" id="{77AC2B08-21FB-4645-AE58-959FB588EAC1}"/>
                </a:ext>
              </a:extLst>
            </p:cNvPr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Google Shape;2900;p51">
              <a:extLst>
                <a:ext uri="{FF2B5EF4-FFF2-40B4-BE49-F238E27FC236}">
                  <a16:creationId xmlns:a16="http://schemas.microsoft.com/office/drawing/2014/main" id="{5A3B2113-F635-4BC6-99D7-757D114C0680}"/>
                </a:ext>
              </a:extLst>
            </p:cNvPr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Google Shape;2901;p51">
              <a:extLst>
                <a:ext uri="{FF2B5EF4-FFF2-40B4-BE49-F238E27FC236}">
                  <a16:creationId xmlns:a16="http://schemas.microsoft.com/office/drawing/2014/main" id="{C04266B1-CD72-4EBC-ADC3-B40D0216268B}"/>
                </a:ext>
              </a:extLst>
            </p:cNvPr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Google Shape;2902;p51">
              <a:extLst>
                <a:ext uri="{FF2B5EF4-FFF2-40B4-BE49-F238E27FC236}">
                  <a16:creationId xmlns:a16="http://schemas.microsoft.com/office/drawing/2014/main" id="{B99E6C5E-5DF2-4AB6-86B5-A4BE94EF1C32}"/>
                </a:ext>
              </a:extLst>
            </p:cNvPr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2903;p51">
              <a:extLst>
                <a:ext uri="{FF2B5EF4-FFF2-40B4-BE49-F238E27FC236}">
                  <a16:creationId xmlns:a16="http://schemas.microsoft.com/office/drawing/2014/main" id="{DEB08367-B611-458F-B96B-34C246EF5FBA}"/>
                </a:ext>
              </a:extLst>
            </p:cNvPr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2904;p51">
              <a:extLst>
                <a:ext uri="{FF2B5EF4-FFF2-40B4-BE49-F238E27FC236}">
                  <a16:creationId xmlns:a16="http://schemas.microsoft.com/office/drawing/2014/main" id="{BC64A6D3-4C9E-44A7-83B0-14C91BBDEF82}"/>
                </a:ext>
              </a:extLst>
            </p:cNvPr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2905;p51">
              <a:extLst>
                <a:ext uri="{FF2B5EF4-FFF2-40B4-BE49-F238E27FC236}">
                  <a16:creationId xmlns:a16="http://schemas.microsoft.com/office/drawing/2014/main" id="{1D0A8E7B-E7B7-40AC-82D1-E583FCDC2CB1}"/>
                </a:ext>
              </a:extLst>
            </p:cNvPr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2906;p51">
              <a:extLst>
                <a:ext uri="{FF2B5EF4-FFF2-40B4-BE49-F238E27FC236}">
                  <a16:creationId xmlns:a16="http://schemas.microsoft.com/office/drawing/2014/main" id="{3CC8D92D-B21C-4C85-8856-386ED0468EE8}"/>
                </a:ext>
              </a:extLst>
            </p:cNvPr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2907;p51">
              <a:extLst>
                <a:ext uri="{FF2B5EF4-FFF2-40B4-BE49-F238E27FC236}">
                  <a16:creationId xmlns:a16="http://schemas.microsoft.com/office/drawing/2014/main" id="{4DDCDBCC-EC3E-4299-9A4E-5E984A4404A3}"/>
                </a:ext>
              </a:extLst>
            </p:cNvPr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2908;p51">
              <a:extLst>
                <a:ext uri="{FF2B5EF4-FFF2-40B4-BE49-F238E27FC236}">
                  <a16:creationId xmlns:a16="http://schemas.microsoft.com/office/drawing/2014/main" id="{42810E3E-EE48-4EEB-A5C0-CBF67E0F1814}"/>
                </a:ext>
              </a:extLst>
            </p:cNvPr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2909;p51">
              <a:extLst>
                <a:ext uri="{FF2B5EF4-FFF2-40B4-BE49-F238E27FC236}">
                  <a16:creationId xmlns:a16="http://schemas.microsoft.com/office/drawing/2014/main" id="{8FB6E548-DACD-4772-B552-2C5E73C6EFEE}"/>
                </a:ext>
              </a:extLst>
            </p:cNvPr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2910;p51">
              <a:extLst>
                <a:ext uri="{FF2B5EF4-FFF2-40B4-BE49-F238E27FC236}">
                  <a16:creationId xmlns:a16="http://schemas.microsoft.com/office/drawing/2014/main" id="{60F47A59-1E96-44CC-9047-D523705B6694}"/>
                </a:ext>
              </a:extLst>
            </p:cNvPr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2911;p51">
              <a:extLst>
                <a:ext uri="{FF2B5EF4-FFF2-40B4-BE49-F238E27FC236}">
                  <a16:creationId xmlns:a16="http://schemas.microsoft.com/office/drawing/2014/main" id="{90845391-7EF6-4FE4-9283-6DA3C4BEBBAE}"/>
                </a:ext>
              </a:extLst>
            </p:cNvPr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" name="Google Shape;2912;p51">
              <a:extLst>
                <a:ext uri="{FF2B5EF4-FFF2-40B4-BE49-F238E27FC236}">
                  <a16:creationId xmlns:a16="http://schemas.microsoft.com/office/drawing/2014/main" id="{DA658319-E6D1-4B5E-AB4E-624D9693C69D}"/>
                </a:ext>
              </a:extLst>
            </p:cNvPr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" name="Google Shape;2913;p51">
              <a:extLst>
                <a:ext uri="{FF2B5EF4-FFF2-40B4-BE49-F238E27FC236}">
                  <a16:creationId xmlns:a16="http://schemas.microsoft.com/office/drawing/2014/main" id="{F66E05B5-E14E-45F2-97FD-BA727FFF1FB9}"/>
                </a:ext>
              </a:extLst>
            </p:cNvPr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" name="Google Shape;2914;p51">
              <a:extLst>
                <a:ext uri="{FF2B5EF4-FFF2-40B4-BE49-F238E27FC236}">
                  <a16:creationId xmlns:a16="http://schemas.microsoft.com/office/drawing/2014/main" id="{3893D538-CCE4-4802-A088-3CD1500EB696}"/>
                </a:ext>
              </a:extLst>
            </p:cNvPr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" name="Google Shape;2915;p51">
              <a:extLst>
                <a:ext uri="{FF2B5EF4-FFF2-40B4-BE49-F238E27FC236}">
                  <a16:creationId xmlns:a16="http://schemas.microsoft.com/office/drawing/2014/main" id="{654D9164-C7C1-4A77-BFFF-6CFA3F887A1E}"/>
                </a:ext>
              </a:extLst>
            </p:cNvPr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" name="Google Shape;2916;p51">
              <a:extLst>
                <a:ext uri="{FF2B5EF4-FFF2-40B4-BE49-F238E27FC236}">
                  <a16:creationId xmlns:a16="http://schemas.microsoft.com/office/drawing/2014/main" id="{358BDCD8-9AA3-4FB5-8053-4198A9B86E5A}"/>
                </a:ext>
              </a:extLst>
            </p:cNvPr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" name="Google Shape;2917;p51">
              <a:extLst>
                <a:ext uri="{FF2B5EF4-FFF2-40B4-BE49-F238E27FC236}">
                  <a16:creationId xmlns:a16="http://schemas.microsoft.com/office/drawing/2014/main" id="{DA64F2EE-9640-4167-8671-2E6376ECFC93}"/>
                </a:ext>
              </a:extLst>
            </p:cNvPr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" name="Google Shape;2918;p51">
              <a:extLst>
                <a:ext uri="{FF2B5EF4-FFF2-40B4-BE49-F238E27FC236}">
                  <a16:creationId xmlns:a16="http://schemas.microsoft.com/office/drawing/2014/main" id="{57C387A9-7C71-46B4-BD26-A371BACBA0F9}"/>
                </a:ext>
              </a:extLst>
            </p:cNvPr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" name="Google Shape;2919;p51">
              <a:extLst>
                <a:ext uri="{FF2B5EF4-FFF2-40B4-BE49-F238E27FC236}">
                  <a16:creationId xmlns:a16="http://schemas.microsoft.com/office/drawing/2014/main" id="{B009F442-213E-4925-84FC-B80E82268544}"/>
                </a:ext>
              </a:extLst>
            </p:cNvPr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" name="Google Shape;2920;p51">
              <a:extLst>
                <a:ext uri="{FF2B5EF4-FFF2-40B4-BE49-F238E27FC236}">
                  <a16:creationId xmlns:a16="http://schemas.microsoft.com/office/drawing/2014/main" id="{33278AC5-A3BC-4315-B9D3-77C0D0D41D86}"/>
                </a:ext>
              </a:extLst>
            </p:cNvPr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" name="Google Shape;2921;p51">
              <a:extLst>
                <a:ext uri="{FF2B5EF4-FFF2-40B4-BE49-F238E27FC236}">
                  <a16:creationId xmlns:a16="http://schemas.microsoft.com/office/drawing/2014/main" id="{7A5A6255-F4BC-4051-8599-C5C8B46C09DE}"/>
                </a:ext>
              </a:extLst>
            </p:cNvPr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" name="Google Shape;2922;p51">
              <a:extLst>
                <a:ext uri="{FF2B5EF4-FFF2-40B4-BE49-F238E27FC236}">
                  <a16:creationId xmlns:a16="http://schemas.microsoft.com/office/drawing/2014/main" id="{6B644EB6-BA2C-4273-9D26-C039E49F194C}"/>
                </a:ext>
              </a:extLst>
            </p:cNvPr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" name="Google Shape;2923;p51">
              <a:extLst>
                <a:ext uri="{FF2B5EF4-FFF2-40B4-BE49-F238E27FC236}">
                  <a16:creationId xmlns:a16="http://schemas.microsoft.com/office/drawing/2014/main" id="{AEB73EBD-4C27-49DE-B3E0-1C66AAF70935}"/>
                </a:ext>
              </a:extLst>
            </p:cNvPr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" name="Google Shape;2924;p51">
              <a:extLst>
                <a:ext uri="{FF2B5EF4-FFF2-40B4-BE49-F238E27FC236}">
                  <a16:creationId xmlns:a16="http://schemas.microsoft.com/office/drawing/2014/main" id="{A8FFF235-E553-48A4-9C01-7417BE445F3E}"/>
                </a:ext>
              </a:extLst>
            </p:cNvPr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" name="Google Shape;2925;p51">
              <a:extLst>
                <a:ext uri="{FF2B5EF4-FFF2-40B4-BE49-F238E27FC236}">
                  <a16:creationId xmlns:a16="http://schemas.microsoft.com/office/drawing/2014/main" id="{B0D8557A-0084-43FD-96D1-0668159FB762}"/>
                </a:ext>
              </a:extLst>
            </p:cNvPr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" name="Google Shape;2926;p51">
              <a:extLst>
                <a:ext uri="{FF2B5EF4-FFF2-40B4-BE49-F238E27FC236}">
                  <a16:creationId xmlns:a16="http://schemas.microsoft.com/office/drawing/2014/main" id="{BD134B05-A9AE-440A-A7C6-7D8311A23A49}"/>
                </a:ext>
              </a:extLst>
            </p:cNvPr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" name="Google Shape;2927;p51">
              <a:extLst>
                <a:ext uri="{FF2B5EF4-FFF2-40B4-BE49-F238E27FC236}">
                  <a16:creationId xmlns:a16="http://schemas.microsoft.com/office/drawing/2014/main" id="{50D11D89-3917-48CD-A906-D2C28932E85D}"/>
                </a:ext>
              </a:extLst>
            </p:cNvPr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" name="Google Shape;2928;p51">
              <a:extLst>
                <a:ext uri="{FF2B5EF4-FFF2-40B4-BE49-F238E27FC236}">
                  <a16:creationId xmlns:a16="http://schemas.microsoft.com/office/drawing/2014/main" id="{D85CD1FD-3225-4C21-A9A8-5B03C7C87D39}"/>
                </a:ext>
              </a:extLst>
            </p:cNvPr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Google Shape;2929;p51">
              <a:extLst>
                <a:ext uri="{FF2B5EF4-FFF2-40B4-BE49-F238E27FC236}">
                  <a16:creationId xmlns:a16="http://schemas.microsoft.com/office/drawing/2014/main" id="{136D1458-597F-4BB5-ADFA-E243B9F8E0D0}"/>
                </a:ext>
              </a:extLst>
            </p:cNvPr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" name="Google Shape;2930;p51">
              <a:extLst>
                <a:ext uri="{FF2B5EF4-FFF2-40B4-BE49-F238E27FC236}">
                  <a16:creationId xmlns:a16="http://schemas.microsoft.com/office/drawing/2014/main" id="{25B4D9F6-8F4A-450E-BF16-BA39A1FF4527}"/>
                </a:ext>
              </a:extLst>
            </p:cNvPr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903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604887" y="2360688"/>
            <a:ext cx="3608757" cy="1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200">
                <a:solidFill>
                  <a:srgbClr val="000000"/>
                </a:solidFill>
                <a:latin typeface="WordVisi_MSFontService"/>
              </a:rPr>
              <a:t>Project Management</a:t>
            </a:r>
            <a:endParaRPr lang="en-US" sz="3200">
              <a:latin typeface="Fjalla One" panose="020B0604020202020204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812143" y="150195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</a:t>
            </a:r>
            <a:r>
              <a:rPr lang="vi-VN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301085" y="138991"/>
            <a:ext cx="2507130" cy="61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/>
              <a:t>Trello</a:t>
            </a:r>
          </a:p>
        </p:txBody>
      </p:sp>
      <p:sp>
        <p:nvSpPr>
          <p:cNvPr id="278" name="Google Shape;2642;p48">
            <a:extLst>
              <a:ext uri="{FF2B5EF4-FFF2-40B4-BE49-F238E27FC236}">
                <a16:creationId xmlns:a16="http://schemas.microsoft.com/office/drawing/2014/main" id="{93AF7A13-21C7-49B1-B841-30A137431DB8}"/>
              </a:ext>
            </a:extLst>
          </p:cNvPr>
          <p:cNvSpPr txBox="1"/>
          <p:nvPr/>
        </p:nvSpPr>
        <p:spPr>
          <a:xfrm>
            <a:off x="1076292" y="973245"/>
            <a:ext cx="1822843" cy="111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Product Backlog</a:t>
            </a:r>
          </a:p>
          <a:p>
            <a:pPr>
              <a:spcAft>
                <a:spcPts val="600"/>
              </a:spcAft>
            </a:pPr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rPr>
              <a:t>Page in Project</a:t>
            </a:r>
            <a:endParaRPr lang="en-US"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>
              <a:spcAft>
                <a:spcPts val="600"/>
              </a:spcAft>
            </a:pPr>
            <a:r>
              <a:rPr lang="en-US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Sprint Backlog</a:t>
            </a:r>
            <a:endParaRPr lang="en-US"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</a:endParaRPr>
          </a:p>
        </p:txBody>
      </p:sp>
      <p:sp>
        <p:nvSpPr>
          <p:cNvPr id="279" name="Google Shape;2642;p48">
            <a:extLst>
              <a:ext uri="{FF2B5EF4-FFF2-40B4-BE49-F238E27FC236}">
                <a16:creationId xmlns:a16="http://schemas.microsoft.com/office/drawing/2014/main" id="{967B9947-02EC-479E-A8EF-E5745A4AA6B2}"/>
              </a:ext>
            </a:extLst>
          </p:cNvPr>
          <p:cNvSpPr txBox="1"/>
          <p:nvPr/>
        </p:nvSpPr>
        <p:spPr>
          <a:xfrm>
            <a:off x="1076291" y="2956026"/>
            <a:ext cx="1731924" cy="1657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General – Todo</a:t>
            </a:r>
          </a:p>
          <a:p>
            <a:pPr>
              <a:spcAft>
                <a:spcPts val="600"/>
              </a:spcAft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Frontend – Todo</a:t>
            </a:r>
          </a:p>
          <a:p>
            <a:pPr>
              <a:spcAft>
                <a:spcPts val="600"/>
              </a:spcAft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Backend – Todo</a:t>
            </a:r>
          </a:p>
          <a:p>
            <a:pPr>
              <a:spcAft>
                <a:spcPts val="600"/>
              </a:spcAft>
            </a:pPr>
            <a:r>
              <a:rPr lang="en"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Done</a:t>
            </a:r>
            <a:endParaRPr lang="en-US" sz="180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914A60-C783-446D-83E0-CA0C24230C8C}"/>
              </a:ext>
            </a:extLst>
          </p:cNvPr>
          <p:cNvGrpSpPr/>
          <p:nvPr/>
        </p:nvGrpSpPr>
        <p:grpSpPr>
          <a:xfrm>
            <a:off x="2812474" y="701552"/>
            <a:ext cx="4986776" cy="1922195"/>
            <a:chOff x="3185919" y="356878"/>
            <a:chExt cx="4986776" cy="19221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8854E5-35DB-4831-A760-1FD410FEE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5919" y="356878"/>
              <a:ext cx="1202922" cy="19221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41B38C-86F4-4341-8683-C34FE770E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3099" y="356878"/>
              <a:ext cx="3779596" cy="192219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014F7C8-47D1-4EF4-83F8-C49967006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474" y="2923072"/>
            <a:ext cx="4986776" cy="17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1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Custom 7">
      <a:majorFont>
        <a:latin typeface="Noto Serif"/>
        <a:ea typeface=""/>
        <a:cs typeface=""/>
      </a:majorFont>
      <a:minorFont>
        <a:latin typeface="Noto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624E950CBE114CB98C026C37D8020C" ma:contentTypeVersion="9" ma:contentTypeDescription="Create a new document." ma:contentTypeScope="" ma:versionID="06f4325cdfb721fc726cd4f9463ffa88">
  <xsd:schema xmlns:xsd="http://www.w3.org/2001/XMLSchema" xmlns:xs="http://www.w3.org/2001/XMLSchema" xmlns:p="http://schemas.microsoft.com/office/2006/metadata/properties" xmlns:ns3="e71667f2-5b07-420b-8207-3dad3da999ce" targetNamespace="http://schemas.microsoft.com/office/2006/metadata/properties" ma:root="true" ma:fieldsID="1a4c15ca040ce2c9196e2597ebb14f33" ns3:_="">
    <xsd:import namespace="e71667f2-5b07-420b-8207-3dad3da999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1667f2-5b07-420b-8207-3dad3da999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0DAB3D-E1DA-474E-9A86-5BA8B339E1FA}">
  <ds:schemaRefs>
    <ds:schemaRef ds:uri="e71667f2-5b07-420b-8207-3dad3da999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0319491-C13A-4B15-B8ED-7E475EF8EB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09EED3-933B-4802-841A-5EF59DA375BB}">
  <ds:schemaRefs>
    <ds:schemaRef ds:uri="http://purl.org/dc/dcmitype/"/>
    <ds:schemaRef ds:uri="http://schemas.microsoft.com/office/2006/documentManagement/types"/>
    <ds:schemaRef ds:uri="http://purl.org/dc/terms/"/>
    <ds:schemaRef ds:uri="e71667f2-5b07-420b-8207-3dad3da999ce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Office PowerPoint</Application>
  <PresentationFormat>On-screen Show (16:9)</PresentationFormat>
  <Paragraphs>173</Paragraphs>
  <Slides>27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Barlow Semi Condensed Medium</vt:lpstr>
      <vt:lpstr>Fjalla One</vt:lpstr>
      <vt:lpstr>Barlow Semi Condensed</vt:lpstr>
      <vt:lpstr>WordVisi_MSFontService</vt:lpstr>
      <vt:lpstr>Noto Serif</vt:lpstr>
      <vt:lpstr>Technology Consulting by Slidesgo</vt:lpstr>
      <vt:lpstr>Friendly Classroom</vt:lpstr>
      <vt:lpstr>Our team</vt:lpstr>
      <vt:lpstr>01</vt:lpstr>
      <vt:lpstr>01</vt:lpstr>
      <vt:lpstr>Problem Statement</vt:lpstr>
      <vt:lpstr>Product Position Statement</vt:lpstr>
      <vt:lpstr>01</vt:lpstr>
      <vt:lpstr>Project Management</vt:lpstr>
      <vt:lpstr>Trello</vt:lpstr>
      <vt:lpstr>Team structure</vt:lpstr>
      <vt:lpstr>Software Requirements</vt:lpstr>
      <vt:lpstr>Usecase model</vt:lpstr>
      <vt:lpstr>User</vt:lpstr>
      <vt:lpstr>Teacher &amp; Student</vt:lpstr>
      <vt:lpstr>PowerPoint Presentation</vt:lpstr>
      <vt:lpstr>Analysis &amp; Design</vt:lpstr>
      <vt:lpstr>Analysis and design</vt:lpstr>
      <vt:lpstr>Architecture &amp; Technology used</vt:lpstr>
      <vt:lpstr>Design Tool</vt:lpstr>
      <vt:lpstr>PowerPoint Presentation</vt:lpstr>
      <vt:lpstr>PowerPoint Presentation</vt:lpstr>
      <vt:lpstr>Software testing</vt:lpstr>
      <vt:lpstr>Environments</vt:lpstr>
      <vt:lpstr>Test plan</vt:lpstr>
      <vt:lpstr>Test results</vt:lpstr>
      <vt:lpstr>Demo</vt:lpstr>
      <vt:lpstr>Cảm ơn  thầy cô và các bạn 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Friendly Classroom</dc:title>
  <dc:creator>Duy Đặng Thái</dc:creator>
  <cp:lastModifiedBy>ĐẶNG THÁI DUY</cp:lastModifiedBy>
  <cp:revision>1</cp:revision>
  <dcterms:modified xsi:type="dcterms:W3CDTF">2022-01-25T13:45:12Z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0x010100A8624E950CBE114CB98C026C37D8020C</vt:lpwstr>
  </property>
</Properties>
</file>